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572" r:id="rId2"/>
    <p:sldId id="573" r:id="rId3"/>
    <p:sldId id="591" r:id="rId4"/>
    <p:sldId id="595" r:id="rId5"/>
    <p:sldId id="592" r:id="rId6"/>
    <p:sldId id="574" r:id="rId7"/>
    <p:sldId id="578" r:id="rId8"/>
    <p:sldId id="579" r:id="rId9"/>
    <p:sldId id="580" r:id="rId10"/>
    <p:sldId id="581" r:id="rId11"/>
    <p:sldId id="583" r:id="rId12"/>
    <p:sldId id="577" r:id="rId13"/>
    <p:sldId id="594" r:id="rId14"/>
    <p:sldId id="584" r:id="rId15"/>
    <p:sldId id="589" r:id="rId16"/>
    <p:sldId id="590" r:id="rId17"/>
    <p:sldId id="615" r:id="rId18"/>
    <p:sldId id="616" r:id="rId19"/>
    <p:sldId id="617" r:id="rId20"/>
    <p:sldId id="618" r:id="rId21"/>
    <p:sldId id="586" r:id="rId22"/>
    <p:sldId id="585" r:id="rId23"/>
    <p:sldId id="587" r:id="rId24"/>
    <p:sldId id="597" r:id="rId25"/>
    <p:sldId id="619" r:id="rId26"/>
    <p:sldId id="598" r:id="rId27"/>
    <p:sldId id="599" r:id="rId28"/>
    <p:sldId id="600" r:id="rId29"/>
    <p:sldId id="601" r:id="rId30"/>
    <p:sldId id="602" r:id="rId31"/>
    <p:sldId id="620" r:id="rId32"/>
    <p:sldId id="621" r:id="rId33"/>
    <p:sldId id="603" r:id="rId34"/>
    <p:sldId id="606" r:id="rId35"/>
    <p:sldId id="604" r:id="rId36"/>
    <p:sldId id="607" r:id="rId37"/>
    <p:sldId id="608" r:id="rId38"/>
    <p:sldId id="609" r:id="rId39"/>
    <p:sldId id="610" r:id="rId40"/>
    <p:sldId id="611" r:id="rId41"/>
    <p:sldId id="612" r:id="rId42"/>
    <p:sldId id="613" r:id="rId43"/>
    <p:sldId id="614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BE5B95-EC94-96E4-F794-FDC3CE0AA57F}" name="Tommaso Pedrazzini" initials="TP" userId="S::t.pedrazzini@federazionegommaplastica.it::95ad66c0-b8c9-448f-80db-cbccc8c1ba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0EFFC"/>
    <a:srgbClr val="F19403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FFFC6-A7C1-4F6B-903B-F4F3A21946D9}" v="40" dt="2025-10-01T20:53:21.433"/>
    <p1510:client id="{F4CCACF1-322F-44A6-A3A8-57AAB9D3D256}" v="354" dt="2025-10-02T09:22:5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2373" autoAdjust="0"/>
  </p:normalViewPr>
  <p:slideViewPr>
    <p:cSldViewPr snapToGrid="0">
      <p:cViewPr varScale="1">
        <p:scale>
          <a:sx n="102" d="100"/>
          <a:sy n="102" d="100"/>
        </p:scale>
        <p:origin x="13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o Pedrazzini" userId="95ad66c0-b8c9-448f-80db-cbccc8c1ba66" providerId="ADAL" clId="{30C665EA-9DA1-42F6-A2B7-73B2044BF81B}"/>
    <pc:docChg chg="undo redo custSel addSld delSld modSld sldOrd">
      <pc:chgData name="Tommaso Pedrazzini" userId="95ad66c0-b8c9-448f-80db-cbccc8c1ba66" providerId="ADAL" clId="{30C665EA-9DA1-42F6-A2B7-73B2044BF81B}" dt="2025-07-10T07:07:06.848" v="8621" actId="20577"/>
      <pc:docMkLst>
        <pc:docMk/>
      </pc:docMkLst>
      <pc:sldChg chg="addSp delSp modSp mod ord modShow">
        <pc:chgData name="Tommaso Pedrazzini" userId="95ad66c0-b8c9-448f-80db-cbccc8c1ba66" providerId="ADAL" clId="{30C665EA-9DA1-42F6-A2B7-73B2044BF81B}" dt="2025-07-09T16:07:40.867" v="8599"/>
        <pc:sldMkLst>
          <pc:docMk/>
          <pc:sldMk cId="48376726" sldId="256"/>
        </pc:sldMkLst>
      </pc:sldChg>
      <pc:sldChg chg="addSp delSp modSp mod delAnim modAnim modNotesTx">
        <pc:chgData name="Tommaso Pedrazzini" userId="95ad66c0-b8c9-448f-80db-cbccc8c1ba66" providerId="ADAL" clId="{30C665EA-9DA1-42F6-A2B7-73B2044BF81B}" dt="2025-07-09T16:06:49.171" v="8597"/>
        <pc:sldMkLst>
          <pc:docMk/>
          <pc:sldMk cId="1744555691" sldId="257"/>
        </pc:sldMkLst>
      </pc:sldChg>
      <pc:sldChg chg="addSp delSp modSp add del mod modTransition delAnim modAnim">
        <pc:chgData name="Tommaso Pedrazzini" userId="95ad66c0-b8c9-448f-80db-cbccc8c1ba66" providerId="ADAL" clId="{30C665EA-9DA1-42F6-A2B7-73B2044BF81B}" dt="2025-07-07T09:04:20.820" v="4005" actId="47"/>
        <pc:sldMkLst>
          <pc:docMk/>
          <pc:sldMk cId="2195769457" sldId="258"/>
        </pc:sldMkLst>
      </pc:sldChg>
      <pc:sldChg chg="addSp delSp modSp new del mod modTransition">
        <pc:chgData name="Tommaso Pedrazzini" userId="95ad66c0-b8c9-448f-80db-cbccc8c1ba66" providerId="ADAL" clId="{30C665EA-9DA1-42F6-A2B7-73B2044BF81B}" dt="2025-06-17T14:24:00.774" v="457" actId="47"/>
        <pc:sldMkLst>
          <pc:docMk/>
          <pc:sldMk cId="2464950701" sldId="259"/>
        </pc:sldMkLst>
      </pc:sldChg>
      <pc:sldChg chg="addSp delSp modSp add mod modAnim">
        <pc:chgData name="Tommaso Pedrazzini" userId="95ad66c0-b8c9-448f-80db-cbccc8c1ba66" providerId="ADAL" clId="{30C665EA-9DA1-42F6-A2B7-73B2044BF81B}" dt="2025-07-08T09:14:44.293" v="5632"/>
        <pc:sldMkLst>
          <pc:docMk/>
          <pc:sldMk cId="922926011" sldId="260"/>
        </pc:sldMkLst>
      </pc:sldChg>
      <pc:sldChg chg="addSp delSp modSp add mod modAnim modNotesTx">
        <pc:chgData name="Tommaso Pedrazzini" userId="95ad66c0-b8c9-448f-80db-cbccc8c1ba66" providerId="ADAL" clId="{30C665EA-9DA1-42F6-A2B7-73B2044BF81B}" dt="2025-07-08T09:19:16.290" v="5688" actId="12"/>
        <pc:sldMkLst>
          <pc:docMk/>
          <pc:sldMk cId="2089249180" sldId="261"/>
        </pc:sldMkLst>
      </pc:sldChg>
      <pc:sldChg chg="addSp delSp modSp add mod modAnim">
        <pc:chgData name="Tommaso Pedrazzini" userId="95ad66c0-b8c9-448f-80db-cbccc8c1ba66" providerId="ADAL" clId="{30C665EA-9DA1-42F6-A2B7-73B2044BF81B}" dt="2025-07-10T07:07:06.848" v="8621" actId="20577"/>
        <pc:sldMkLst>
          <pc:docMk/>
          <pc:sldMk cId="1537578598" sldId="262"/>
        </pc:sldMkLst>
      </pc:sldChg>
      <pc:sldChg chg="addSp delSp modSp add mod modAnim">
        <pc:chgData name="Tommaso Pedrazzini" userId="95ad66c0-b8c9-448f-80db-cbccc8c1ba66" providerId="ADAL" clId="{30C665EA-9DA1-42F6-A2B7-73B2044BF81B}" dt="2025-07-08T09:19:46.617" v="5692" actId="12"/>
        <pc:sldMkLst>
          <pc:docMk/>
          <pc:sldMk cId="2905009883" sldId="263"/>
        </pc:sldMkLst>
      </pc:sldChg>
      <pc:sldChg chg="addSp delSp modSp add mod modAnim">
        <pc:chgData name="Tommaso Pedrazzini" userId="95ad66c0-b8c9-448f-80db-cbccc8c1ba66" providerId="ADAL" clId="{30C665EA-9DA1-42F6-A2B7-73B2044BF81B}" dt="2025-07-08T09:20:04.291" v="5695" actId="12"/>
        <pc:sldMkLst>
          <pc:docMk/>
          <pc:sldMk cId="612942655" sldId="264"/>
        </pc:sldMkLst>
      </pc:sldChg>
      <pc:sldChg chg="add del">
        <pc:chgData name="Tommaso Pedrazzini" userId="95ad66c0-b8c9-448f-80db-cbccc8c1ba66" providerId="ADAL" clId="{30C665EA-9DA1-42F6-A2B7-73B2044BF81B}" dt="2025-06-17T14:44:05.353" v="1091" actId="47"/>
        <pc:sldMkLst>
          <pc:docMk/>
          <pc:sldMk cId="3709487492" sldId="264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8T09:20:32.416" v="5698" actId="12"/>
        <pc:sldMkLst>
          <pc:docMk/>
          <pc:sldMk cId="425542097" sldId="265"/>
        </pc:sldMkLst>
      </pc:sldChg>
      <pc:sldChg chg="addSp delSp modSp add mod modAnim">
        <pc:chgData name="Tommaso Pedrazzini" userId="95ad66c0-b8c9-448f-80db-cbccc8c1ba66" providerId="ADAL" clId="{30C665EA-9DA1-42F6-A2B7-73B2044BF81B}" dt="2025-07-08T09:20:44.903" v="5699" actId="12"/>
        <pc:sldMkLst>
          <pc:docMk/>
          <pc:sldMk cId="3327504811" sldId="266"/>
        </pc:sldMkLst>
      </pc:sldChg>
      <pc:sldChg chg="addSp delSp modSp add del mod ord modTransition addAnim delAnim modAnim">
        <pc:chgData name="Tommaso Pedrazzini" userId="95ad66c0-b8c9-448f-80db-cbccc8c1ba66" providerId="ADAL" clId="{30C665EA-9DA1-42F6-A2B7-73B2044BF81B}" dt="2025-06-17T15:20:46.079" v="2787" actId="47"/>
        <pc:sldMkLst>
          <pc:docMk/>
          <pc:sldMk cId="3867421512" sldId="267"/>
        </pc:sldMkLst>
      </pc:sldChg>
      <pc:sldChg chg="addSp delSp modSp add del mod">
        <pc:chgData name="Tommaso Pedrazzini" userId="95ad66c0-b8c9-448f-80db-cbccc8c1ba66" providerId="ADAL" clId="{30C665EA-9DA1-42F6-A2B7-73B2044BF81B}" dt="2025-07-09T16:02:44.013" v="8580" actId="1038"/>
        <pc:sldMkLst>
          <pc:docMk/>
          <pc:sldMk cId="1906860564" sldId="268"/>
        </pc:sldMkLst>
      </pc:sldChg>
      <pc:sldChg chg="modSp add del mod modAnim">
        <pc:chgData name="Tommaso Pedrazzini" userId="95ad66c0-b8c9-448f-80db-cbccc8c1ba66" providerId="ADAL" clId="{30C665EA-9DA1-42F6-A2B7-73B2044BF81B}" dt="2025-06-17T15:45:41.997" v="3095" actId="47"/>
        <pc:sldMkLst>
          <pc:docMk/>
          <pc:sldMk cId="2582975500" sldId="268"/>
        </pc:sldMkLst>
      </pc:sldChg>
      <pc:sldChg chg="addSp delSp modSp add mod ord modTransition">
        <pc:chgData name="Tommaso Pedrazzini" userId="95ad66c0-b8c9-448f-80db-cbccc8c1ba66" providerId="ADAL" clId="{30C665EA-9DA1-42F6-A2B7-73B2044BF81B}" dt="2025-07-08T15:35:40.791" v="5748" actId="20578"/>
        <pc:sldMkLst>
          <pc:docMk/>
          <pc:sldMk cId="1405634603" sldId="269"/>
        </pc:sldMkLst>
      </pc:sldChg>
      <pc:sldChg chg="addSp delSp modSp add mod modTransition delAnim modAnim">
        <pc:chgData name="Tommaso Pedrazzini" userId="95ad66c0-b8c9-448f-80db-cbccc8c1ba66" providerId="ADAL" clId="{30C665EA-9DA1-42F6-A2B7-73B2044BF81B}" dt="2025-07-08T09:15:09.006" v="5646"/>
        <pc:sldMkLst>
          <pc:docMk/>
          <pc:sldMk cId="4161618559" sldId="270"/>
        </pc:sldMkLst>
      </pc:sldChg>
      <pc:sldChg chg="addSp delSp modSp add mod modAnim">
        <pc:chgData name="Tommaso Pedrazzini" userId="95ad66c0-b8c9-448f-80db-cbccc8c1ba66" providerId="ADAL" clId="{30C665EA-9DA1-42F6-A2B7-73B2044BF81B}" dt="2025-07-08T09:15:10.905" v="5647"/>
        <pc:sldMkLst>
          <pc:docMk/>
          <pc:sldMk cId="1615324213" sldId="271"/>
        </pc:sldMkLst>
      </pc:sldChg>
      <pc:sldChg chg="addSp delSp modSp add mod">
        <pc:chgData name="Tommaso Pedrazzini" userId="95ad66c0-b8c9-448f-80db-cbccc8c1ba66" providerId="ADAL" clId="{30C665EA-9DA1-42F6-A2B7-73B2044BF81B}" dt="2025-07-08T09:15:11.825" v="5648"/>
        <pc:sldMkLst>
          <pc:docMk/>
          <pc:sldMk cId="3369949529" sldId="272"/>
        </pc:sldMkLst>
      </pc:sldChg>
      <pc:sldChg chg="addSp delSp modSp add mod modAnim">
        <pc:chgData name="Tommaso Pedrazzini" userId="95ad66c0-b8c9-448f-80db-cbccc8c1ba66" providerId="ADAL" clId="{30C665EA-9DA1-42F6-A2B7-73B2044BF81B}" dt="2025-07-08T09:21:03.477" v="5702" actId="12"/>
        <pc:sldMkLst>
          <pc:docMk/>
          <pc:sldMk cId="2060990268" sldId="273"/>
        </pc:sldMkLst>
      </pc:sldChg>
      <pc:sldChg chg="addSp delSp modSp mod">
        <pc:chgData name="Tommaso Pedrazzini" userId="95ad66c0-b8c9-448f-80db-cbccc8c1ba66" providerId="ADAL" clId="{30C665EA-9DA1-42F6-A2B7-73B2044BF81B}" dt="2025-07-08T09:15:14.221" v="5649"/>
        <pc:sldMkLst>
          <pc:docMk/>
          <pc:sldMk cId="3202884215" sldId="274"/>
        </pc:sldMkLst>
      </pc:sldChg>
      <pc:sldChg chg="addSp delSp modSp mod modAnim">
        <pc:chgData name="Tommaso Pedrazzini" userId="95ad66c0-b8c9-448f-80db-cbccc8c1ba66" providerId="ADAL" clId="{30C665EA-9DA1-42F6-A2B7-73B2044BF81B}" dt="2025-07-08T09:20:26.473" v="5697" actId="12"/>
        <pc:sldMkLst>
          <pc:docMk/>
          <pc:sldMk cId="3388881737" sldId="275"/>
        </pc:sldMkLst>
      </pc:sldChg>
      <pc:sldChg chg="addSp delSp modSp mod modAnim">
        <pc:chgData name="Tommaso Pedrazzini" userId="95ad66c0-b8c9-448f-80db-cbccc8c1ba66" providerId="ADAL" clId="{30C665EA-9DA1-42F6-A2B7-73B2044BF81B}" dt="2025-07-09T15:18:31.384" v="8402" actId="6549"/>
        <pc:sldMkLst>
          <pc:docMk/>
          <pc:sldMk cId="2748046533" sldId="276"/>
        </pc:sldMkLst>
      </pc:sldChg>
      <pc:sldChg chg="addSp delSp modSp mod modAnim">
        <pc:chgData name="Tommaso Pedrazzini" userId="95ad66c0-b8c9-448f-80db-cbccc8c1ba66" providerId="ADAL" clId="{30C665EA-9DA1-42F6-A2B7-73B2044BF81B}" dt="2025-07-08T09:21:42.728" v="5709" actId="12"/>
        <pc:sldMkLst>
          <pc:docMk/>
          <pc:sldMk cId="3164819489" sldId="277"/>
        </pc:sldMkLst>
      </pc:sldChg>
      <pc:sldChg chg="addSp delSp modSp mod modAnim">
        <pc:chgData name="Tommaso Pedrazzini" userId="95ad66c0-b8c9-448f-80db-cbccc8c1ba66" providerId="ADAL" clId="{30C665EA-9DA1-42F6-A2B7-73B2044BF81B}" dt="2025-07-08T09:22:08.727" v="5715" actId="12"/>
        <pc:sldMkLst>
          <pc:docMk/>
          <pc:sldMk cId="4228859107" sldId="278"/>
        </pc:sldMkLst>
      </pc:sldChg>
      <pc:sldChg chg="addSp delSp modSp mod modAnim">
        <pc:chgData name="Tommaso Pedrazzini" userId="95ad66c0-b8c9-448f-80db-cbccc8c1ba66" providerId="ADAL" clId="{30C665EA-9DA1-42F6-A2B7-73B2044BF81B}" dt="2025-07-08T09:21:59.416" v="5713" actId="12"/>
        <pc:sldMkLst>
          <pc:docMk/>
          <pc:sldMk cId="1715427593" sldId="279"/>
        </pc:sldMkLst>
      </pc:sldChg>
      <pc:sldChg chg="addSp delSp modSp mod">
        <pc:chgData name="Tommaso Pedrazzini" userId="95ad66c0-b8c9-448f-80db-cbccc8c1ba66" providerId="ADAL" clId="{30C665EA-9DA1-42F6-A2B7-73B2044BF81B}" dt="2025-07-08T09:11:54.415" v="5609" actId="1076"/>
        <pc:sldMkLst>
          <pc:docMk/>
          <pc:sldMk cId="1260614426" sldId="280"/>
        </pc:sldMkLst>
      </pc:sldChg>
      <pc:sldChg chg="addSp delSp modSp add mod modAnim">
        <pc:chgData name="Tommaso Pedrazzini" userId="95ad66c0-b8c9-448f-80db-cbccc8c1ba66" providerId="ADAL" clId="{30C665EA-9DA1-42F6-A2B7-73B2044BF81B}" dt="2025-07-08T09:14:40.466" v="5629"/>
        <pc:sldMkLst>
          <pc:docMk/>
          <pc:sldMk cId="1145163667" sldId="281"/>
        </pc:sldMkLst>
      </pc:sldChg>
      <pc:sldChg chg="modSp add del mod">
        <pc:chgData name="Tommaso Pedrazzini" userId="95ad66c0-b8c9-448f-80db-cbccc8c1ba66" providerId="ADAL" clId="{30C665EA-9DA1-42F6-A2B7-73B2044BF81B}" dt="2025-07-07T09:04:42.208" v="4009"/>
        <pc:sldMkLst>
          <pc:docMk/>
          <pc:sldMk cId="2012696287" sldId="282"/>
        </pc:sldMkLst>
      </pc:sldChg>
      <pc:sldChg chg="addSp delSp modSp add mod modTransition">
        <pc:chgData name="Tommaso Pedrazzini" userId="95ad66c0-b8c9-448f-80db-cbccc8c1ba66" providerId="ADAL" clId="{30C665EA-9DA1-42F6-A2B7-73B2044BF81B}" dt="2025-07-08T09:14:41.880" v="5630"/>
        <pc:sldMkLst>
          <pc:docMk/>
          <pc:sldMk cId="2287726483" sldId="282"/>
        </pc:sldMkLst>
      </pc:sldChg>
      <pc:sldChg chg="addSp delSp modSp add mod modTransition">
        <pc:chgData name="Tommaso Pedrazzini" userId="95ad66c0-b8c9-448f-80db-cbccc8c1ba66" providerId="ADAL" clId="{30C665EA-9DA1-42F6-A2B7-73B2044BF81B}" dt="2025-07-08T09:14:43.093" v="5631"/>
        <pc:sldMkLst>
          <pc:docMk/>
          <pc:sldMk cId="1484257414" sldId="283"/>
        </pc:sldMkLst>
      </pc:sldChg>
      <pc:sldChg chg="addSp delSp modSp add mod modAnim">
        <pc:chgData name="Tommaso Pedrazzini" userId="95ad66c0-b8c9-448f-80db-cbccc8c1ba66" providerId="ADAL" clId="{30C665EA-9DA1-42F6-A2B7-73B2044BF81B}" dt="2025-07-08T09:19:58.936" v="5694" actId="12"/>
        <pc:sldMkLst>
          <pc:docMk/>
          <pc:sldMk cId="3583374783" sldId="284"/>
        </pc:sldMkLst>
      </pc:sldChg>
      <pc:sldChg chg="add del">
        <pc:chgData name="Tommaso Pedrazzini" userId="95ad66c0-b8c9-448f-80db-cbccc8c1ba66" providerId="ADAL" clId="{30C665EA-9DA1-42F6-A2B7-73B2044BF81B}" dt="2025-07-07T10:01:16.463" v="4694" actId="47"/>
        <pc:sldMkLst>
          <pc:docMk/>
          <pc:sldMk cId="4223677275" sldId="284"/>
        </pc:sldMkLst>
      </pc:sldChg>
      <pc:sldChg chg="addSp delSp modSp add mod delAnim">
        <pc:chgData name="Tommaso Pedrazzini" userId="95ad66c0-b8c9-448f-80db-cbccc8c1ba66" providerId="ADAL" clId="{30C665EA-9DA1-42F6-A2B7-73B2044BF81B}" dt="2025-07-08T09:15:03.044" v="5644"/>
        <pc:sldMkLst>
          <pc:docMk/>
          <pc:sldMk cId="2389973838" sldId="285"/>
        </pc:sldMkLst>
      </pc:sldChg>
      <pc:sldChg chg="delSp add del mod">
        <pc:chgData name="Tommaso Pedrazzini" userId="95ad66c0-b8c9-448f-80db-cbccc8c1ba66" providerId="ADAL" clId="{30C665EA-9DA1-42F6-A2B7-73B2044BF81B}" dt="2025-07-08T08:04:52.461" v="5548" actId="47"/>
        <pc:sldMkLst>
          <pc:docMk/>
          <pc:sldMk cId="718546150" sldId="286"/>
        </pc:sldMkLst>
      </pc:sldChg>
      <pc:sldChg chg="addSp delSp modSp add del mod delAnim">
        <pc:chgData name="Tommaso Pedrazzini" userId="95ad66c0-b8c9-448f-80db-cbccc8c1ba66" providerId="ADAL" clId="{30C665EA-9DA1-42F6-A2B7-73B2044BF81B}" dt="2025-07-08T08:05:51.007" v="5568" actId="47"/>
        <pc:sldMkLst>
          <pc:docMk/>
          <pc:sldMk cId="930854410" sldId="286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8T15:42:39.555" v="5894"/>
        <pc:sldMkLst>
          <pc:docMk/>
          <pc:sldMk cId="2302497269" sldId="286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9T09:07:53.622" v="7963" actId="20577"/>
        <pc:sldMkLst>
          <pc:docMk/>
          <pc:sldMk cId="2304005832" sldId="287"/>
        </pc:sldMkLst>
      </pc:sldChg>
      <pc:sldChg chg="addSp delSp modSp add mod">
        <pc:chgData name="Tommaso Pedrazzini" userId="95ad66c0-b8c9-448f-80db-cbccc8c1ba66" providerId="ADAL" clId="{30C665EA-9DA1-42F6-A2B7-73B2044BF81B}" dt="2025-07-09T08:06:32.873" v="7156" actId="113"/>
        <pc:sldMkLst>
          <pc:docMk/>
          <pc:sldMk cId="1885715506" sldId="288"/>
        </pc:sldMkLst>
      </pc:sldChg>
      <pc:sldChg chg="addSp delSp modSp add mod">
        <pc:chgData name="Tommaso Pedrazzini" userId="95ad66c0-b8c9-448f-80db-cbccc8c1ba66" providerId="ADAL" clId="{30C665EA-9DA1-42F6-A2B7-73B2044BF81B}" dt="2025-07-09T09:48:38.434" v="8381" actId="3064"/>
        <pc:sldMkLst>
          <pc:docMk/>
          <pc:sldMk cId="3462306041" sldId="289"/>
        </pc:sldMkLst>
      </pc:sldChg>
      <pc:sldChg chg="addSp delSp modSp add mod">
        <pc:chgData name="Tommaso Pedrazzini" userId="95ad66c0-b8c9-448f-80db-cbccc8c1ba66" providerId="ADAL" clId="{30C665EA-9DA1-42F6-A2B7-73B2044BF81B}" dt="2025-07-09T08:43:49.197" v="7823" actId="207"/>
        <pc:sldMkLst>
          <pc:docMk/>
          <pc:sldMk cId="1469371190" sldId="290"/>
        </pc:sldMkLst>
      </pc:sldChg>
      <pc:sldChg chg="addSp delSp modSp add mod modAnim">
        <pc:chgData name="Tommaso Pedrazzini" userId="95ad66c0-b8c9-448f-80db-cbccc8c1ba66" providerId="ADAL" clId="{30C665EA-9DA1-42F6-A2B7-73B2044BF81B}" dt="2025-07-09T09:39:17.776" v="8347"/>
        <pc:sldMkLst>
          <pc:docMk/>
          <pc:sldMk cId="2862195296" sldId="291"/>
        </pc:sldMkLst>
      </pc:sldChg>
      <pc:sldChg chg="modSp add mod">
        <pc:chgData name="Tommaso Pedrazzini" userId="95ad66c0-b8c9-448f-80db-cbccc8c1ba66" providerId="ADAL" clId="{30C665EA-9DA1-42F6-A2B7-73B2044BF81B}" dt="2025-07-09T09:47:15.897" v="8376" actId="782"/>
        <pc:sldMkLst>
          <pc:docMk/>
          <pc:sldMk cId="2858005719" sldId="292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9T10:04:17.498" v="8383"/>
        <pc:sldMkLst>
          <pc:docMk/>
          <pc:sldMk cId="424900240" sldId="293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9T09:34:44.130" v="8305"/>
        <pc:sldMkLst>
          <pc:docMk/>
          <pc:sldMk cId="1923087725" sldId="294"/>
        </pc:sldMkLst>
      </pc:sldChg>
      <pc:sldChg chg="addSp delSp modSp add del mod">
        <pc:chgData name="Tommaso Pedrazzini" userId="95ad66c0-b8c9-448f-80db-cbccc8c1ba66" providerId="ADAL" clId="{30C665EA-9DA1-42F6-A2B7-73B2044BF81B}" dt="2025-07-09T09:46:29.509" v="8373" actId="47"/>
        <pc:sldMkLst>
          <pc:docMk/>
          <pc:sldMk cId="2382150565" sldId="295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9T09:39:45.382" v="8351"/>
        <pc:sldMkLst>
          <pc:docMk/>
          <pc:sldMk cId="937374300" sldId="296"/>
        </pc:sldMkLst>
      </pc:sldChg>
      <pc:sldChg chg="addSp delSp modSp add mod modTransition modAnim">
        <pc:chgData name="Tommaso Pedrazzini" userId="95ad66c0-b8c9-448f-80db-cbccc8c1ba66" providerId="ADAL" clId="{30C665EA-9DA1-42F6-A2B7-73B2044BF81B}" dt="2025-07-09T09:39:48.044" v="8353"/>
        <pc:sldMkLst>
          <pc:docMk/>
          <pc:sldMk cId="1131981574" sldId="297"/>
        </pc:sldMkLst>
      </pc:sldChg>
      <pc:sldChg chg="addSp delSp modSp add mod modAnim">
        <pc:chgData name="Tommaso Pedrazzini" userId="95ad66c0-b8c9-448f-80db-cbccc8c1ba66" providerId="ADAL" clId="{30C665EA-9DA1-42F6-A2B7-73B2044BF81B}" dt="2025-07-09T09:39:51.234" v="8355"/>
        <pc:sldMkLst>
          <pc:docMk/>
          <pc:sldMk cId="1535377495" sldId="298"/>
        </pc:sldMkLst>
      </pc:sldChg>
      <pc:sldChg chg="addSp delSp modSp add mod">
        <pc:chgData name="Tommaso Pedrazzini" userId="95ad66c0-b8c9-448f-80db-cbccc8c1ba66" providerId="ADAL" clId="{30C665EA-9DA1-42F6-A2B7-73B2044BF81B}" dt="2025-07-09T09:39:54.219" v="8357"/>
        <pc:sldMkLst>
          <pc:docMk/>
          <pc:sldMk cId="296003684" sldId="299"/>
        </pc:sldMkLst>
      </pc:sldChg>
      <pc:sldChg chg="addSp delSp modSp add mod">
        <pc:chgData name="Tommaso Pedrazzini" userId="95ad66c0-b8c9-448f-80db-cbccc8c1ba66" providerId="ADAL" clId="{30C665EA-9DA1-42F6-A2B7-73B2044BF81B}" dt="2025-07-09T09:39:57.090" v="8359"/>
        <pc:sldMkLst>
          <pc:docMk/>
          <pc:sldMk cId="3151231171" sldId="300"/>
        </pc:sldMkLst>
      </pc:sldChg>
      <pc:sldChg chg="addSp delSp modSp add mod">
        <pc:chgData name="Tommaso Pedrazzini" userId="95ad66c0-b8c9-448f-80db-cbccc8c1ba66" providerId="ADAL" clId="{30C665EA-9DA1-42F6-A2B7-73B2044BF81B}" dt="2025-07-09T09:39:59.765" v="8361"/>
        <pc:sldMkLst>
          <pc:docMk/>
          <pc:sldMk cId="1094270938" sldId="301"/>
        </pc:sldMkLst>
      </pc:sldChg>
      <pc:sldChg chg="add del">
        <pc:chgData name="Tommaso Pedrazzini" userId="95ad66c0-b8c9-448f-80db-cbccc8c1ba66" providerId="ADAL" clId="{30C665EA-9DA1-42F6-A2B7-73B2044BF81B}" dt="2025-07-09T08:41:32.073" v="7804"/>
        <pc:sldMkLst>
          <pc:docMk/>
          <pc:sldMk cId="74589131" sldId="302"/>
        </pc:sldMkLst>
      </pc:sldChg>
      <pc:sldChg chg="addSp delSp modSp add mod">
        <pc:chgData name="Tommaso Pedrazzini" userId="95ad66c0-b8c9-448f-80db-cbccc8c1ba66" providerId="ADAL" clId="{30C665EA-9DA1-42F6-A2B7-73B2044BF81B}" dt="2025-07-09T09:46:07.323" v="8372" actId="1076"/>
        <pc:sldMkLst>
          <pc:docMk/>
          <pc:sldMk cId="823470183" sldId="302"/>
        </pc:sldMkLst>
      </pc:sldChg>
      <pc:sldChg chg="addSp modSp add mod">
        <pc:chgData name="Tommaso Pedrazzini" userId="95ad66c0-b8c9-448f-80db-cbccc8c1ba66" providerId="ADAL" clId="{30C665EA-9DA1-42F6-A2B7-73B2044BF81B}" dt="2025-07-09T08:50:51.688" v="7953" actId="115"/>
        <pc:sldMkLst>
          <pc:docMk/>
          <pc:sldMk cId="3315841641" sldId="353"/>
        </pc:sldMkLst>
      </pc:sldChg>
      <pc:sldChg chg="addSp modSp add del mod">
        <pc:chgData name="Tommaso Pedrazzini" userId="95ad66c0-b8c9-448f-80db-cbccc8c1ba66" providerId="ADAL" clId="{30C665EA-9DA1-42F6-A2B7-73B2044BF81B}" dt="2025-07-09T16:03:19.594" v="8584" actId="1076"/>
        <pc:sldMkLst>
          <pc:docMk/>
          <pc:sldMk cId="930854410" sldId="354"/>
        </pc:sldMkLst>
      </pc:sldChg>
      <pc:sldChg chg="addSp modSp add del mod">
        <pc:chgData name="Tommaso Pedrazzini" userId="95ad66c0-b8c9-448f-80db-cbccc8c1ba66" providerId="ADAL" clId="{30C665EA-9DA1-42F6-A2B7-73B2044BF81B}" dt="2025-07-09T16:04:45.115" v="8589" actId="1076"/>
        <pc:sldMkLst>
          <pc:docMk/>
          <pc:sldMk cId="115306085" sldId="556"/>
        </pc:sldMkLst>
      </pc:sldChg>
      <pc:sldChg chg="addSp delSp modSp add del mod">
        <pc:chgData name="Tommaso Pedrazzini" userId="95ad66c0-b8c9-448f-80db-cbccc8c1ba66" providerId="ADAL" clId="{30C665EA-9DA1-42F6-A2B7-73B2044BF81B}" dt="2025-07-09T16:03:11.619" v="8582" actId="1076"/>
        <pc:sldMkLst>
          <pc:docMk/>
          <pc:sldMk cId="354420772" sldId="559"/>
        </pc:sldMkLst>
      </pc:sldChg>
      <pc:sldChg chg="addSp delSp modSp add del mod">
        <pc:chgData name="Tommaso Pedrazzini" userId="95ad66c0-b8c9-448f-80db-cbccc8c1ba66" providerId="ADAL" clId="{30C665EA-9DA1-42F6-A2B7-73B2044BF81B}" dt="2025-07-09T15:56:10.997" v="8459" actId="1036"/>
        <pc:sldMkLst>
          <pc:docMk/>
          <pc:sldMk cId="3632207661" sldId="560"/>
        </pc:sldMkLst>
      </pc:sldChg>
      <pc:sldChg chg="addSp delSp modSp add del mod">
        <pc:chgData name="Tommaso Pedrazzini" userId="95ad66c0-b8c9-448f-80db-cbccc8c1ba66" providerId="ADAL" clId="{30C665EA-9DA1-42F6-A2B7-73B2044BF81B}" dt="2025-07-09T15:56:27.018" v="8469" actId="20577"/>
        <pc:sldMkLst>
          <pc:docMk/>
          <pc:sldMk cId="529795755" sldId="561"/>
        </pc:sldMkLst>
      </pc:sldChg>
      <pc:sldChg chg="addSp delSp modSp add del mod">
        <pc:chgData name="Tommaso Pedrazzini" userId="95ad66c0-b8c9-448f-80db-cbccc8c1ba66" providerId="ADAL" clId="{30C665EA-9DA1-42F6-A2B7-73B2044BF81B}" dt="2025-07-09T15:56:40.988" v="8473" actId="20577"/>
        <pc:sldMkLst>
          <pc:docMk/>
          <pc:sldMk cId="545291741" sldId="562"/>
        </pc:sldMkLst>
      </pc:sldChg>
      <pc:sldChg chg="addSp delSp modSp add del mod">
        <pc:chgData name="Tommaso Pedrazzini" userId="95ad66c0-b8c9-448f-80db-cbccc8c1ba66" providerId="ADAL" clId="{30C665EA-9DA1-42F6-A2B7-73B2044BF81B}" dt="2025-07-09T15:54:44.448" v="8435"/>
        <pc:sldMkLst>
          <pc:docMk/>
          <pc:sldMk cId="2116556914" sldId="563"/>
        </pc:sldMkLst>
      </pc:sldChg>
      <pc:sldChg chg="addSp delSp modSp add del mod">
        <pc:chgData name="Tommaso Pedrazzini" userId="95ad66c0-b8c9-448f-80db-cbccc8c1ba66" providerId="ADAL" clId="{30C665EA-9DA1-42F6-A2B7-73B2044BF81B}" dt="2025-07-09T15:54:48.317" v="8437"/>
        <pc:sldMkLst>
          <pc:docMk/>
          <pc:sldMk cId="4215894795" sldId="564"/>
        </pc:sldMkLst>
      </pc:sldChg>
      <pc:sldChg chg="addSp modSp add del mod">
        <pc:chgData name="Tommaso Pedrazzini" userId="95ad66c0-b8c9-448f-80db-cbccc8c1ba66" providerId="ADAL" clId="{30C665EA-9DA1-42F6-A2B7-73B2044BF81B}" dt="2025-07-09T16:04:12.887" v="8587" actId="1076"/>
        <pc:sldMkLst>
          <pc:docMk/>
          <pc:sldMk cId="3669135520" sldId="565"/>
        </pc:sldMkLst>
      </pc:sldChg>
      <pc:sldChg chg="addSp modSp add del">
        <pc:chgData name="Tommaso Pedrazzini" userId="95ad66c0-b8c9-448f-80db-cbccc8c1ba66" providerId="ADAL" clId="{30C665EA-9DA1-42F6-A2B7-73B2044BF81B}" dt="2025-07-09T16:02:14.891" v="8549"/>
        <pc:sldMkLst>
          <pc:docMk/>
          <pc:sldMk cId="2918238966" sldId="566"/>
        </pc:sldMkLst>
      </pc:sldChg>
      <pc:sldChg chg="addSp modSp add del mod">
        <pc:chgData name="Tommaso Pedrazzini" userId="95ad66c0-b8c9-448f-80db-cbccc8c1ba66" providerId="ADAL" clId="{30C665EA-9DA1-42F6-A2B7-73B2044BF81B}" dt="2025-07-09T16:02:25.987" v="8550"/>
        <pc:sldMkLst>
          <pc:docMk/>
          <pc:sldMk cId="372992605" sldId="567"/>
        </pc:sldMkLst>
      </pc:sldChg>
      <pc:sldChg chg="delSp modSp add del mod delAnim">
        <pc:chgData name="Tommaso Pedrazzini" userId="95ad66c0-b8c9-448f-80db-cbccc8c1ba66" providerId="ADAL" clId="{30C665EA-9DA1-42F6-A2B7-73B2044BF81B}" dt="2025-07-09T15:58:06.888" v="8482" actId="478"/>
        <pc:sldMkLst>
          <pc:docMk/>
          <pc:sldMk cId="0" sldId="568"/>
        </pc:sldMkLst>
      </pc:sldChg>
      <pc:sldChg chg="addSp modSp add del mod">
        <pc:chgData name="Tommaso Pedrazzini" userId="95ad66c0-b8c9-448f-80db-cbccc8c1ba66" providerId="ADAL" clId="{30C665EA-9DA1-42F6-A2B7-73B2044BF81B}" dt="2025-07-09T16:05:33.261" v="8594" actId="1036"/>
        <pc:sldMkLst>
          <pc:docMk/>
          <pc:sldMk cId="3531565318" sldId="569"/>
        </pc:sldMkLst>
      </pc:sldChg>
      <pc:sldChg chg="addSp modSp add del mod">
        <pc:chgData name="Tommaso Pedrazzini" userId="95ad66c0-b8c9-448f-80db-cbccc8c1ba66" providerId="ADAL" clId="{30C665EA-9DA1-42F6-A2B7-73B2044BF81B}" dt="2025-07-09T16:05:23.755" v="8591" actId="1076"/>
        <pc:sldMkLst>
          <pc:docMk/>
          <pc:sldMk cId="3449631564" sldId="570"/>
        </pc:sldMkLst>
      </pc:sldChg>
      <pc:sldChg chg="modSp add del mod">
        <pc:chgData name="Tommaso Pedrazzini" userId="95ad66c0-b8c9-448f-80db-cbccc8c1ba66" providerId="ADAL" clId="{30C665EA-9DA1-42F6-A2B7-73B2044BF81B}" dt="2025-07-09T16:00:05.155" v="8525" actId="15"/>
        <pc:sldMkLst>
          <pc:docMk/>
          <pc:sldMk cId="1805522263" sldId="571"/>
        </pc:sldMkLst>
      </pc:sldChg>
    </pc:docChg>
  </pc:docChgLst>
  <pc:docChgLst>
    <pc:chgData name="Tommaso Pedrazzini" userId="95ad66c0-b8c9-448f-80db-cbccc8c1ba66" providerId="ADAL" clId="{43675624-73CD-4CE0-9FD6-3DCF73D72B07}"/>
    <pc:docChg chg="undo custSel addSld delSld modSld sldOrd">
      <pc:chgData name="Tommaso Pedrazzini" userId="95ad66c0-b8c9-448f-80db-cbccc8c1ba66" providerId="ADAL" clId="{43675624-73CD-4CE0-9FD6-3DCF73D72B07}" dt="2025-07-11T14:42:00.343" v="3040" actId="20577"/>
      <pc:docMkLst>
        <pc:docMk/>
      </pc:docMkLst>
      <pc:sldChg chg="addSp modSp mod">
        <pc:chgData name="Tommaso Pedrazzini" userId="95ad66c0-b8c9-448f-80db-cbccc8c1ba66" providerId="ADAL" clId="{43675624-73CD-4CE0-9FD6-3DCF73D72B07}" dt="2025-06-24T12:28:13.878" v="2989" actId="207"/>
        <pc:sldMkLst>
          <pc:docMk/>
          <pc:sldMk cId="48376726" sldId="256"/>
        </pc:sldMkLst>
      </pc:sldChg>
      <pc:sldChg chg="addSp modSp mod">
        <pc:chgData name="Tommaso Pedrazzini" userId="95ad66c0-b8c9-448f-80db-cbccc8c1ba66" providerId="ADAL" clId="{43675624-73CD-4CE0-9FD6-3DCF73D72B07}" dt="2025-06-20T13:23:19.163" v="155" actId="6549"/>
        <pc:sldMkLst>
          <pc:docMk/>
          <pc:sldMk cId="922926011" sldId="260"/>
        </pc:sldMkLst>
      </pc:sldChg>
      <pc:sldChg chg="addSp delSp modSp mod">
        <pc:chgData name="Tommaso Pedrazzini" userId="95ad66c0-b8c9-448f-80db-cbccc8c1ba66" providerId="ADAL" clId="{43675624-73CD-4CE0-9FD6-3DCF73D72B07}" dt="2025-06-20T13:24:32.198" v="248" actId="207"/>
        <pc:sldMkLst>
          <pc:docMk/>
          <pc:sldMk cId="2089249180" sldId="261"/>
        </pc:sldMkLst>
      </pc:sldChg>
      <pc:sldChg chg="addSp delSp modSp mod">
        <pc:chgData name="Tommaso Pedrazzini" userId="95ad66c0-b8c9-448f-80db-cbccc8c1ba66" providerId="ADAL" clId="{43675624-73CD-4CE0-9FD6-3DCF73D72B07}" dt="2025-06-20T13:25:10.427" v="255" actId="108"/>
        <pc:sldMkLst>
          <pc:docMk/>
          <pc:sldMk cId="1537578598" sldId="262"/>
        </pc:sldMkLst>
      </pc:sldChg>
      <pc:sldChg chg="addSp delSp modSp mod">
        <pc:chgData name="Tommaso Pedrazzini" userId="95ad66c0-b8c9-448f-80db-cbccc8c1ba66" providerId="ADAL" clId="{43675624-73CD-4CE0-9FD6-3DCF73D72B07}" dt="2025-06-20T13:25:39.295" v="260" actId="108"/>
        <pc:sldMkLst>
          <pc:docMk/>
          <pc:sldMk cId="2905009883" sldId="263"/>
        </pc:sldMkLst>
      </pc:sldChg>
      <pc:sldChg chg="addSp delSp modSp mod modAnim">
        <pc:chgData name="Tommaso Pedrazzini" userId="95ad66c0-b8c9-448f-80db-cbccc8c1ba66" providerId="ADAL" clId="{43675624-73CD-4CE0-9FD6-3DCF73D72B07}" dt="2025-06-20T13:32:36.714" v="700" actId="20577"/>
        <pc:sldMkLst>
          <pc:docMk/>
          <pc:sldMk cId="612942655" sldId="264"/>
        </pc:sldMkLst>
      </pc:sldChg>
      <pc:sldChg chg="addSp delSp modSp mod">
        <pc:chgData name="Tommaso Pedrazzini" userId="95ad66c0-b8c9-448f-80db-cbccc8c1ba66" providerId="ADAL" clId="{43675624-73CD-4CE0-9FD6-3DCF73D72B07}" dt="2025-06-20T13:33:06.384" v="706"/>
        <pc:sldMkLst>
          <pc:docMk/>
          <pc:sldMk cId="425542097" sldId="265"/>
        </pc:sldMkLst>
      </pc:sldChg>
      <pc:sldChg chg="addSp delSp modSp mod">
        <pc:chgData name="Tommaso Pedrazzini" userId="95ad66c0-b8c9-448f-80db-cbccc8c1ba66" providerId="ADAL" clId="{43675624-73CD-4CE0-9FD6-3DCF73D72B07}" dt="2025-06-20T13:20:29.181" v="45" actId="20577"/>
        <pc:sldMkLst>
          <pc:docMk/>
          <pc:sldMk cId="4161618559" sldId="270"/>
        </pc:sldMkLst>
      </pc:sldChg>
      <pc:sldChg chg="addSp delSp modSp mod">
        <pc:chgData name="Tommaso Pedrazzini" userId="95ad66c0-b8c9-448f-80db-cbccc8c1ba66" providerId="ADAL" clId="{43675624-73CD-4CE0-9FD6-3DCF73D72B07}" dt="2025-06-20T13:20:35.975" v="46"/>
        <pc:sldMkLst>
          <pc:docMk/>
          <pc:sldMk cId="1615324213" sldId="271"/>
        </pc:sldMkLst>
      </pc:sldChg>
      <pc:sldChg chg="addSp delSp modSp mod">
        <pc:chgData name="Tommaso Pedrazzini" userId="95ad66c0-b8c9-448f-80db-cbccc8c1ba66" providerId="ADAL" clId="{43675624-73CD-4CE0-9FD6-3DCF73D72B07}" dt="2025-06-20T13:20:38.406" v="47"/>
        <pc:sldMkLst>
          <pc:docMk/>
          <pc:sldMk cId="3369949529" sldId="272"/>
        </pc:sldMkLst>
      </pc:sldChg>
      <pc:sldChg chg="modSp">
        <pc:chgData name="Tommaso Pedrazzini" userId="95ad66c0-b8c9-448f-80db-cbccc8c1ba66" providerId="ADAL" clId="{43675624-73CD-4CE0-9FD6-3DCF73D72B07}" dt="2025-07-04T10:56:35.609" v="3010" actId="20577"/>
        <pc:sldMkLst>
          <pc:docMk/>
          <pc:sldMk cId="2060990268" sldId="273"/>
        </pc:sldMkLst>
      </pc:sldChg>
      <pc:sldChg chg="addSp delSp modSp add mod">
        <pc:chgData name="Tommaso Pedrazzini" userId="95ad66c0-b8c9-448f-80db-cbccc8c1ba66" providerId="ADAL" clId="{43675624-73CD-4CE0-9FD6-3DCF73D72B07}" dt="2025-06-20T13:39:33.526" v="1286" actId="20577"/>
        <pc:sldMkLst>
          <pc:docMk/>
          <pc:sldMk cId="3202884215" sldId="274"/>
        </pc:sldMkLst>
      </pc:sldChg>
      <pc:sldChg chg="addSp modSp add mod">
        <pc:chgData name="Tommaso Pedrazzini" userId="95ad66c0-b8c9-448f-80db-cbccc8c1ba66" providerId="ADAL" clId="{43675624-73CD-4CE0-9FD6-3DCF73D72B07}" dt="2025-06-20T13:33:00.467" v="705" actId="108"/>
        <pc:sldMkLst>
          <pc:docMk/>
          <pc:sldMk cId="3388881737" sldId="275"/>
        </pc:sldMkLst>
      </pc:sldChg>
      <pc:sldChg chg="addSp modSp add mod modAnim">
        <pc:chgData name="Tommaso Pedrazzini" userId="95ad66c0-b8c9-448f-80db-cbccc8c1ba66" providerId="ADAL" clId="{43675624-73CD-4CE0-9FD6-3DCF73D72B07}" dt="2025-06-20T13:39:27.977" v="1284" actId="20577"/>
        <pc:sldMkLst>
          <pc:docMk/>
          <pc:sldMk cId="2748046533" sldId="276"/>
        </pc:sldMkLst>
      </pc:sldChg>
      <pc:sldChg chg="modSp add mod">
        <pc:chgData name="Tommaso Pedrazzini" userId="95ad66c0-b8c9-448f-80db-cbccc8c1ba66" providerId="ADAL" clId="{43675624-73CD-4CE0-9FD6-3DCF73D72B07}" dt="2025-06-20T13:46:36.281" v="1616" actId="20577"/>
        <pc:sldMkLst>
          <pc:docMk/>
          <pc:sldMk cId="3164819489" sldId="277"/>
        </pc:sldMkLst>
      </pc:sldChg>
      <pc:sldChg chg="modSp add mod">
        <pc:chgData name="Tommaso Pedrazzini" userId="95ad66c0-b8c9-448f-80db-cbccc8c1ba66" providerId="ADAL" clId="{43675624-73CD-4CE0-9FD6-3DCF73D72B07}" dt="2025-06-20T13:50:00.931" v="1811" actId="1076"/>
        <pc:sldMkLst>
          <pc:docMk/>
          <pc:sldMk cId="4228859107" sldId="278"/>
        </pc:sldMkLst>
      </pc:sldChg>
      <pc:sldChg chg="modSp add mod">
        <pc:chgData name="Tommaso Pedrazzini" userId="95ad66c0-b8c9-448f-80db-cbccc8c1ba66" providerId="ADAL" clId="{43675624-73CD-4CE0-9FD6-3DCF73D72B07}" dt="2025-06-20T13:52:37.806" v="2121" actId="20577"/>
        <pc:sldMkLst>
          <pc:docMk/>
          <pc:sldMk cId="1715427593" sldId="279"/>
        </pc:sldMkLst>
      </pc:sldChg>
      <pc:sldChg chg="new del ord">
        <pc:chgData name="Tommaso Pedrazzini" userId="95ad66c0-b8c9-448f-80db-cbccc8c1ba66" providerId="ADAL" clId="{43675624-73CD-4CE0-9FD6-3DCF73D72B07}" dt="2025-06-20T14:13:37.291" v="2125" actId="47"/>
        <pc:sldMkLst>
          <pc:docMk/>
          <pc:sldMk cId="79045750" sldId="280"/>
        </pc:sldMkLst>
      </pc:sldChg>
      <pc:sldChg chg="delSp modSp add mod ord setBg delDesignElem">
        <pc:chgData name="Tommaso Pedrazzini" userId="95ad66c0-b8c9-448f-80db-cbccc8c1ba66" providerId="ADAL" clId="{43675624-73CD-4CE0-9FD6-3DCF73D72B07}" dt="2025-06-20T17:06:16.815" v="2764" actId="115"/>
        <pc:sldMkLst>
          <pc:docMk/>
          <pc:sldMk cId="1260614426" sldId="280"/>
        </pc:sldMkLst>
      </pc:sldChg>
      <pc:sldChg chg="delSp modSp add del mod">
        <pc:chgData name="Tommaso Pedrazzini" userId="95ad66c0-b8c9-448f-80db-cbccc8c1ba66" providerId="ADAL" clId="{43675624-73CD-4CE0-9FD6-3DCF73D72B07}" dt="2025-07-11T14:42:00.343" v="3040" actId="20577"/>
        <pc:sldMkLst>
          <pc:docMk/>
          <pc:sldMk cId="1214830202" sldId="572"/>
        </pc:sldMkLst>
      </pc:sldChg>
    </pc:docChg>
  </pc:docChgLst>
  <pc:docChgLst>
    <pc:chgData name="Tommaso Pedrazzini" userId="95ad66c0-b8c9-448f-80db-cbccc8c1ba66" providerId="ADAL" clId="{9BC6430A-E3AC-4D2A-97A5-029961D5D740}"/>
    <pc:docChg chg="undo redo custSel addSld delSld modSld sldOrd">
      <pc:chgData name="Tommaso Pedrazzini" userId="95ad66c0-b8c9-448f-80db-cbccc8c1ba66" providerId="ADAL" clId="{9BC6430A-E3AC-4D2A-97A5-029961D5D740}" dt="2025-10-02T15:54:49.420" v="4465" actId="729"/>
      <pc:docMkLst>
        <pc:docMk/>
      </pc:docMkLst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8376726" sldId="25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744555691" sldId="257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922926011" sldId="26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089249180" sldId="26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537578598" sldId="26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905009883" sldId="263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612942655" sldId="26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25542097" sldId="265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327504811" sldId="26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906860564" sldId="268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405634603" sldId="269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161618559" sldId="27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615324213" sldId="27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369949529" sldId="27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060990268" sldId="273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202884215" sldId="27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388881737" sldId="275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748046533" sldId="27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164819489" sldId="277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228859107" sldId="278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715427593" sldId="279"/>
        </pc:sldMkLst>
      </pc:sldChg>
      <pc:sldChg chg="addSp modSp mod">
        <pc:chgData name="Tommaso Pedrazzini" userId="95ad66c0-b8c9-448f-80db-cbccc8c1ba66" providerId="ADAL" clId="{9BC6430A-E3AC-4D2A-97A5-029961D5D740}" dt="2025-09-23T10:23:14.727" v="227" actId="207"/>
        <pc:sldMkLst>
          <pc:docMk/>
          <pc:sldMk cId="1260614426" sldId="28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145163667" sldId="28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287726483" sldId="28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484257414" sldId="283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583374783" sldId="28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389973838" sldId="285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302497269" sldId="28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304005832" sldId="287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885715506" sldId="288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462306041" sldId="289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469371190" sldId="29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862195296" sldId="29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858005719" sldId="29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24900240" sldId="293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923087725" sldId="29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937374300" sldId="29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131981574" sldId="297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535377495" sldId="298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96003684" sldId="299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151231171" sldId="30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094270938" sldId="30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823470183" sldId="30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315841641" sldId="353"/>
        </pc:sldMkLst>
      </pc:sldChg>
      <pc:sldChg chg="addSp delSp modSp del mod">
        <pc:chgData name="Tommaso Pedrazzini" userId="95ad66c0-b8c9-448f-80db-cbccc8c1ba66" providerId="ADAL" clId="{9BC6430A-E3AC-4D2A-97A5-029961D5D740}" dt="2025-09-23T10:07:46.737" v="64" actId="47"/>
        <pc:sldMkLst>
          <pc:docMk/>
          <pc:sldMk cId="930854410" sldId="35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15306085" sldId="55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54420772" sldId="559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632207661" sldId="56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529795755" sldId="561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545291741" sldId="562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116556914" sldId="563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4215894795" sldId="564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669135520" sldId="565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2918238966" sldId="566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72992605" sldId="567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0" sldId="568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531565318" sldId="569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3449631564" sldId="570"/>
        </pc:sldMkLst>
      </pc:sldChg>
      <pc:sldChg chg="del">
        <pc:chgData name="Tommaso Pedrazzini" userId="95ad66c0-b8c9-448f-80db-cbccc8c1ba66" providerId="ADAL" clId="{9BC6430A-E3AC-4D2A-97A5-029961D5D740}" dt="2025-09-23T10:07:46.737" v="64" actId="47"/>
        <pc:sldMkLst>
          <pc:docMk/>
          <pc:sldMk cId="1805522263" sldId="571"/>
        </pc:sldMkLst>
      </pc:sldChg>
      <pc:sldChg chg="addSp delSp modSp mod">
        <pc:chgData name="Tommaso Pedrazzini" userId="95ad66c0-b8c9-448f-80db-cbccc8c1ba66" providerId="ADAL" clId="{9BC6430A-E3AC-4D2A-97A5-029961D5D740}" dt="2025-09-23T10:24:26.481" v="247" actId="207"/>
        <pc:sldMkLst>
          <pc:docMk/>
          <pc:sldMk cId="1214830202" sldId="572"/>
        </pc:sldMkLst>
        <pc:spChg chg="add mod">
          <ac:chgData name="Tommaso Pedrazzini" userId="95ad66c0-b8c9-448f-80db-cbccc8c1ba66" providerId="ADAL" clId="{9BC6430A-E3AC-4D2A-97A5-029961D5D740}" dt="2025-09-23T10:10:38.942" v="148" actId="1076"/>
          <ac:spMkLst>
            <pc:docMk/>
            <pc:sldMk cId="1214830202" sldId="572"/>
            <ac:spMk id="3" creationId="{B9F79078-816B-EB69-5DE3-163AC9B63E9C}"/>
          </ac:spMkLst>
        </pc:spChg>
        <pc:spChg chg="add mod">
          <ac:chgData name="Tommaso Pedrazzini" userId="95ad66c0-b8c9-448f-80db-cbccc8c1ba66" providerId="ADAL" clId="{9BC6430A-E3AC-4D2A-97A5-029961D5D740}" dt="2025-09-23T10:10:38.942" v="148" actId="1076"/>
          <ac:spMkLst>
            <pc:docMk/>
            <pc:sldMk cId="1214830202" sldId="572"/>
            <ac:spMk id="7" creationId="{40001682-719A-7AEE-6B6B-CE81D2E3E040}"/>
          </ac:spMkLst>
        </pc:spChg>
        <pc:picChg chg="add del mod">
          <ac:chgData name="Tommaso Pedrazzini" userId="95ad66c0-b8c9-448f-80db-cbccc8c1ba66" providerId="ADAL" clId="{9BC6430A-E3AC-4D2A-97A5-029961D5D740}" dt="2025-09-23T10:24:26.481" v="247" actId="207"/>
          <ac:picMkLst>
            <pc:docMk/>
            <pc:sldMk cId="1214830202" sldId="572"/>
            <ac:picMk id="4" creationId="{BAD411E8-D3BF-5EBC-842B-D8722D20FB6B}"/>
          </ac:picMkLst>
        </pc:picChg>
        <pc:cxnChg chg="add mod">
          <ac:chgData name="Tommaso Pedrazzini" userId="95ad66c0-b8c9-448f-80db-cbccc8c1ba66" providerId="ADAL" clId="{9BC6430A-E3AC-4D2A-97A5-029961D5D740}" dt="2025-09-23T10:10:38.942" v="148" actId="1076"/>
          <ac:cxnSpMkLst>
            <pc:docMk/>
            <pc:sldMk cId="1214830202" sldId="572"/>
            <ac:cxnSpMk id="2" creationId="{CAD2449A-C3DE-6489-04A3-6F2DAA985C42}"/>
          </ac:cxnSpMkLst>
        </pc:cxnChg>
      </pc:sldChg>
      <pc:sldChg chg="addSp delSp modSp new mod modTransition">
        <pc:chgData name="Tommaso Pedrazzini" userId="95ad66c0-b8c9-448f-80db-cbccc8c1ba66" providerId="ADAL" clId="{9BC6430A-E3AC-4D2A-97A5-029961D5D740}" dt="2025-10-01T14:51:31.608" v="4205" actId="20577"/>
        <pc:sldMkLst>
          <pc:docMk/>
          <pc:sldMk cId="3091761808" sldId="573"/>
        </pc:sldMkLst>
        <pc:spChg chg="add mod">
          <ac:chgData name="Tommaso Pedrazzini" userId="95ad66c0-b8c9-448f-80db-cbccc8c1ba66" providerId="ADAL" clId="{9BC6430A-E3AC-4D2A-97A5-029961D5D740}" dt="2025-09-23T10:46:36.035" v="414" actId="3062"/>
          <ac:spMkLst>
            <pc:docMk/>
            <pc:sldMk cId="3091761808" sldId="573"/>
            <ac:spMk id="40" creationId="{493B5EAF-56AF-8C44-7A56-8043A903588D}"/>
          </ac:spMkLst>
        </pc:spChg>
        <pc:spChg chg="add del mod">
          <ac:chgData name="Tommaso Pedrazzini" userId="95ad66c0-b8c9-448f-80db-cbccc8c1ba66" providerId="ADAL" clId="{9BC6430A-E3AC-4D2A-97A5-029961D5D740}" dt="2025-10-01T14:51:31.608" v="4205" actId="20577"/>
          <ac:spMkLst>
            <pc:docMk/>
            <pc:sldMk cId="3091761808" sldId="573"/>
            <ac:spMk id="41" creationId="{7919D983-395D-1314-0033-DFA11CA80B7E}"/>
          </ac:spMkLst>
        </pc:spChg>
        <pc:spChg chg="add mod">
          <ac:chgData name="Tommaso Pedrazzini" userId="95ad66c0-b8c9-448f-80db-cbccc8c1ba66" providerId="ADAL" clId="{9BC6430A-E3AC-4D2A-97A5-029961D5D740}" dt="2025-09-23T10:49:50.689" v="448" actId="1076"/>
          <ac:spMkLst>
            <pc:docMk/>
            <pc:sldMk cId="3091761808" sldId="573"/>
            <ac:spMk id="42" creationId="{A157F7CF-1D05-CD5C-4207-F831A15B8FCE}"/>
          </ac:spMkLst>
        </pc:spChg>
        <pc:spChg chg="add mod">
          <ac:chgData name="Tommaso Pedrazzini" userId="95ad66c0-b8c9-448f-80db-cbccc8c1ba66" providerId="ADAL" clId="{9BC6430A-E3AC-4D2A-97A5-029961D5D740}" dt="2025-09-23T14:56:38.496" v="1190" actId="207"/>
          <ac:spMkLst>
            <pc:docMk/>
            <pc:sldMk cId="3091761808" sldId="573"/>
            <ac:spMk id="44" creationId="{57543F57-7AB0-7BD2-324F-CEDC19EBE8F9}"/>
          </ac:spMkLst>
        </pc:spChg>
        <pc:spChg chg="add del mod">
          <ac:chgData name="Tommaso Pedrazzini" userId="95ad66c0-b8c9-448f-80db-cbccc8c1ba66" providerId="ADAL" clId="{9BC6430A-E3AC-4D2A-97A5-029961D5D740}" dt="2025-09-23T12:45:43.967" v="637" actId="207"/>
          <ac:spMkLst>
            <pc:docMk/>
            <pc:sldMk cId="3091761808" sldId="573"/>
            <ac:spMk id="51" creationId="{5C7CD723-A0C5-891E-B506-0C8A21D5D84B}"/>
          </ac:spMkLst>
        </pc:spChg>
        <pc:spChg chg="add del mod">
          <ac:chgData name="Tommaso Pedrazzini" userId="95ad66c0-b8c9-448f-80db-cbccc8c1ba66" providerId="ADAL" clId="{9BC6430A-E3AC-4D2A-97A5-029961D5D740}" dt="2025-09-23T12:45:56.447" v="642" actId="207"/>
          <ac:spMkLst>
            <pc:docMk/>
            <pc:sldMk cId="3091761808" sldId="573"/>
            <ac:spMk id="52" creationId="{67485752-F1C5-A374-02BA-C48AEA98E905}"/>
          </ac:spMkLst>
        </pc:spChg>
        <pc:spChg chg="add del mod">
          <ac:chgData name="Tommaso Pedrazzini" userId="95ad66c0-b8c9-448f-80db-cbccc8c1ba66" providerId="ADAL" clId="{9BC6430A-E3AC-4D2A-97A5-029961D5D740}" dt="2025-09-23T12:45:46.145" v="638" actId="207"/>
          <ac:spMkLst>
            <pc:docMk/>
            <pc:sldMk cId="3091761808" sldId="573"/>
            <ac:spMk id="53" creationId="{921B0B05-31F8-E2DC-5512-EB64518BBB8B}"/>
          </ac:spMkLst>
        </pc:spChg>
        <pc:spChg chg="add del mod">
          <ac:chgData name="Tommaso Pedrazzini" userId="95ad66c0-b8c9-448f-80db-cbccc8c1ba66" providerId="ADAL" clId="{9BC6430A-E3AC-4D2A-97A5-029961D5D740}" dt="2025-09-23T12:45:49.650" v="639" actId="207"/>
          <ac:spMkLst>
            <pc:docMk/>
            <pc:sldMk cId="3091761808" sldId="573"/>
            <ac:spMk id="54" creationId="{80A2DD0F-11CA-8A90-2BC4-787AF75D223F}"/>
          </ac:spMkLst>
        </pc:spChg>
        <pc:spChg chg="add mod">
          <ac:chgData name="Tommaso Pedrazzini" userId="95ad66c0-b8c9-448f-80db-cbccc8c1ba66" providerId="ADAL" clId="{9BC6430A-E3AC-4D2A-97A5-029961D5D740}" dt="2025-09-23T12:49:02.586" v="666" actId="108"/>
          <ac:spMkLst>
            <pc:docMk/>
            <pc:sldMk cId="3091761808" sldId="573"/>
            <ac:spMk id="55" creationId="{0CF5D3D7-15CB-F4F6-F06E-D997FFB1D3C3}"/>
          </ac:spMkLst>
        </pc:spChg>
        <pc:picChg chg="add mod">
          <ac:chgData name="Tommaso Pedrazzini" userId="95ad66c0-b8c9-448f-80db-cbccc8c1ba66" providerId="ADAL" clId="{9BC6430A-E3AC-4D2A-97A5-029961D5D740}" dt="2025-09-23T12:40:13.288" v="580" actId="26606"/>
          <ac:picMkLst>
            <pc:docMk/>
            <pc:sldMk cId="3091761808" sldId="573"/>
            <ac:picMk id="5" creationId="{7240ADC1-A759-7CE4-7842-C57CB64E2166}"/>
          </ac:picMkLst>
        </pc:picChg>
      </pc:sldChg>
      <pc:sldChg chg="addSp delSp modSp add mod modTransition">
        <pc:chgData name="Tommaso Pedrazzini" userId="95ad66c0-b8c9-448f-80db-cbccc8c1ba66" providerId="ADAL" clId="{9BC6430A-E3AC-4D2A-97A5-029961D5D740}" dt="2025-10-01T15:00:13.447" v="4299" actId="20577"/>
        <pc:sldMkLst>
          <pc:docMk/>
          <pc:sldMk cId="3639210200" sldId="574"/>
        </pc:sldMkLst>
        <pc:spChg chg="add mod">
          <ac:chgData name="Tommaso Pedrazzini" userId="95ad66c0-b8c9-448f-80db-cbccc8c1ba66" providerId="ADAL" clId="{9BC6430A-E3AC-4D2A-97A5-029961D5D740}" dt="2025-10-01T14:51:42.460" v="4231" actId="20577"/>
          <ac:spMkLst>
            <pc:docMk/>
            <pc:sldMk cId="3639210200" sldId="574"/>
            <ac:spMk id="4" creationId="{8054D21A-F21B-BD09-EF38-31FBB5DC1E02}"/>
          </ac:spMkLst>
        </pc:spChg>
        <pc:spChg chg="add mod">
          <ac:chgData name="Tommaso Pedrazzini" userId="95ad66c0-b8c9-448f-80db-cbccc8c1ba66" providerId="ADAL" clId="{9BC6430A-E3AC-4D2A-97A5-029961D5D740}" dt="2025-09-23T12:46:10.250" v="644"/>
          <ac:spMkLst>
            <pc:docMk/>
            <pc:sldMk cId="3639210200" sldId="574"/>
            <ac:spMk id="6" creationId="{7707DC04-2DB1-F9FD-C3B5-6DE98CADC44D}"/>
          </ac:spMkLst>
        </pc:spChg>
        <pc:spChg chg="add mod">
          <ac:chgData name="Tommaso Pedrazzini" userId="95ad66c0-b8c9-448f-80db-cbccc8c1ba66" providerId="ADAL" clId="{9BC6430A-E3AC-4D2A-97A5-029961D5D740}" dt="2025-09-23T12:46:10.250" v="644"/>
          <ac:spMkLst>
            <pc:docMk/>
            <pc:sldMk cId="3639210200" sldId="574"/>
            <ac:spMk id="7" creationId="{6521F91B-F14F-925C-C746-7E21E86A5B05}"/>
          </ac:spMkLst>
        </pc:spChg>
        <pc:spChg chg="add mod">
          <ac:chgData name="Tommaso Pedrazzini" userId="95ad66c0-b8c9-448f-80db-cbccc8c1ba66" providerId="ADAL" clId="{9BC6430A-E3AC-4D2A-97A5-029961D5D740}" dt="2025-09-23T12:46:10.250" v="644"/>
          <ac:spMkLst>
            <pc:docMk/>
            <pc:sldMk cId="3639210200" sldId="574"/>
            <ac:spMk id="8" creationId="{CAD9CD08-530C-3276-70CC-072163C1C992}"/>
          </ac:spMkLst>
        </pc:spChg>
        <pc:spChg chg="add mod">
          <ac:chgData name="Tommaso Pedrazzini" userId="95ad66c0-b8c9-448f-80db-cbccc8c1ba66" providerId="ADAL" clId="{9BC6430A-E3AC-4D2A-97A5-029961D5D740}" dt="2025-09-23T12:46:10.250" v="644"/>
          <ac:spMkLst>
            <pc:docMk/>
            <pc:sldMk cId="3639210200" sldId="574"/>
            <ac:spMk id="9" creationId="{0F620561-F96E-BB22-535E-6821582693D7}"/>
          </ac:spMkLst>
        </pc:spChg>
        <pc:spChg chg="add mod">
          <ac:chgData name="Tommaso Pedrazzini" userId="95ad66c0-b8c9-448f-80db-cbccc8c1ba66" providerId="ADAL" clId="{9BC6430A-E3AC-4D2A-97A5-029961D5D740}" dt="2025-09-23T12:49:20.209" v="669"/>
          <ac:spMkLst>
            <pc:docMk/>
            <pc:sldMk cId="3639210200" sldId="574"/>
            <ac:spMk id="10" creationId="{BDB8BBA7-147B-2124-7235-5AEBDEA90223}"/>
          </ac:spMkLst>
        </pc:spChg>
        <pc:spChg chg="add mod">
          <ac:chgData name="Tommaso Pedrazzini" userId="95ad66c0-b8c9-448f-80db-cbccc8c1ba66" providerId="ADAL" clId="{9BC6430A-E3AC-4D2A-97A5-029961D5D740}" dt="2025-10-01T15:00:13.447" v="4299" actId="20577"/>
          <ac:spMkLst>
            <pc:docMk/>
            <pc:sldMk cId="3639210200" sldId="574"/>
            <ac:spMk id="11" creationId="{D3AB3844-20A5-3C33-E5A7-2D8B6E662978}"/>
          </ac:spMkLst>
        </pc:spChg>
      </pc:sldChg>
      <pc:sldChg chg="addSp modSp add del">
        <pc:chgData name="Tommaso Pedrazzini" userId="95ad66c0-b8c9-448f-80db-cbccc8c1ba66" providerId="ADAL" clId="{9BC6430A-E3AC-4D2A-97A5-029961D5D740}" dt="2025-09-23T12:50:23.014" v="709" actId="47"/>
        <pc:sldMkLst>
          <pc:docMk/>
          <pc:sldMk cId="2819946915" sldId="575"/>
        </pc:sldMkLst>
      </pc:sldChg>
      <pc:sldChg chg="addSp delSp modSp add del mod ord">
        <pc:chgData name="Tommaso Pedrazzini" userId="95ad66c0-b8c9-448f-80db-cbccc8c1ba66" providerId="ADAL" clId="{9BC6430A-E3AC-4D2A-97A5-029961D5D740}" dt="2025-09-25T09:16:39.277" v="1808" actId="47"/>
        <pc:sldMkLst>
          <pc:docMk/>
          <pc:sldMk cId="1086370902" sldId="576"/>
        </pc:sldMkLst>
      </pc:sldChg>
      <pc:sldChg chg="add del">
        <pc:chgData name="Tommaso Pedrazzini" userId="95ad66c0-b8c9-448f-80db-cbccc8c1ba66" providerId="ADAL" clId="{9BC6430A-E3AC-4D2A-97A5-029961D5D740}" dt="2025-09-23T10:53:02.971" v="452"/>
        <pc:sldMkLst>
          <pc:docMk/>
          <pc:sldMk cId="1368167669" sldId="576"/>
        </pc:sldMkLst>
      </pc:sldChg>
      <pc:sldChg chg="addSp delSp modSp add mod modTransition">
        <pc:chgData name="Tommaso Pedrazzini" userId="95ad66c0-b8c9-448f-80db-cbccc8c1ba66" providerId="ADAL" clId="{9BC6430A-E3AC-4D2A-97A5-029961D5D740}" dt="2025-10-02T07:19:07.061" v="4431" actId="6549"/>
        <pc:sldMkLst>
          <pc:docMk/>
          <pc:sldMk cId="3149415634" sldId="577"/>
        </pc:sldMkLst>
        <pc:spChg chg="mod">
          <ac:chgData name="Tommaso Pedrazzini" userId="95ad66c0-b8c9-448f-80db-cbccc8c1ba66" providerId="ADAL" clId="{9BC6430A-E3AC-4D2A-97A5-029961D5D740}" dt="2025-10-01T14:51:56.750" v="4237"/>
          <ac:spMkLst>
            <pc:docMk/>
            <pc:sldMk cId="3149415634" sldId="577"/>
            <ac:spMk id="4" creationId="{5DFA9EC4-A4C6-DDF9-0714-BCAE179A1F5A}"/>
          </ac:spMkLst>
        </pc:spChg>
        <pc:spChg chg="mod">
          <ac:chgData name="Tommaso Pedrazzini" userId="95ad66c0-b8c9-448f-80db-cbccc8c1ba66" providerId="ADAL" clId="{9BC6430A-E3AC-4D2A-97A5-029961D5D740}" dt="2025-10-02T07:19:07.061" v="4431" actId="6549"/>
          <ac:spMkLst>
            <pc:docMk/>
            <pc:sldMk cId="3149415634" sldId="577"/>
            <ac:spMk id="11" creationId="{AD9F3358-9E54-C3D6-0F87-57FCFEB42968}"/>
          </ac:spMkLst>
        </pc:spChg>
        <pc:spChg chg="add del mod">
          <ac:chgData name="Tommaso Pedrazzini" userId="95ad66c0-b8c9-448f-80db-cbccc8c1ba66" providerId="ADAL" clId="{9BC6430A-E3AC-4D2A-97A5-029961D5D740}" dt="2025-10-01T10:28:56.135" v="3967" actId="478"/>
          <ac:spMkLst>
            <pc:docMk/>
            <pc:sldMk cId="3149415634" sldId="577"/>
            <ac:spMk id="13" creationId="{C0FDE8BF-7D47-FE7B-319E-31026C3D709E}"/>
          </ac:spMkLst>
        </pc:spChg>
        <pc:picChg chg="mod">
          <ac:chgData name="Tommaso Pedrazzini" userId="95ad66c0-b8c9-448f-80db-cbccc8c1ba66" providerId="ADAL" clId="{9BC6430A-E3AC-4D2A-97A5-029961D5D740}" dt="2025-09-23T14:56:21.428" v="1188" actId="1076"/>
          <ac:picMkLst>
            <pc:docMk/>
            <pc:sldMk cId="3149415634" sldId="577"/>
            <ac:picMk id="5" creationId="{CB79D29E-BDA7-F2C2-EB7F-33D0BD9D991E}"/>
          </ac:picMkLst>
        </pc:picChg>
        <pc:picChg chg="add mod">
          <ac:chgData name="Tommaso Pedrazzini" userId="95ad66c0-b8c9-448f-80db-cbccc8c1ba66" providerId="ADAL" clId="{9BC6430A-E3AC-4D2A-97A5-029961D5D740}" dt="2025-10-01T15:50:50.043" v="4424" actId="1440"/>
          <ac:picMkLst>
            <pc:docMk/>
            <pc:sldMk cId="3149415634" sldId="577"/>
            <ac:picMk id="12" creationId="{6C8B1754-ABD1-69CB-EADE-FAB18EBFF69A}"/>
          </ac:picMkLst>
        </pc:picChg>
        <pc:cxnChg chg="add del mod ord">
          <ac:chgData name="Tommaso Pedrazzini" userId="95ad66c0-b8c9-448f-80db-cbccc8c1ba66" providerId="ADAL" clId="{9BC6430A-E3AC-4D2A-97A5-029961D5D740}" dt="2025-10-01T10:28:56.999" v="3968" actId="478"/>
          <ac:cxnSpMkLst>
            <pc:docMk/>
            <pc:sldMk cId="3149415634" sldId="577"/>
            <ac:cxnSpMk id="2" creationId="{7DAF8785-10D7-7095-3FB4-25A626C44A26}"/>
          </ac:cxnSpMkLst>
        </pc:cxnChg>
      </pc:sldChg>
      <pc:sldChg chg="modSp add mod">
        <pc:chgData name="Tommaso Pedrazzini" userId="95ad66c0-b8c9-448f-80db-cbccc8c1ba66" providerId="ADAL" clId="{9BC6430A-E3AC-4D2A-97A5-029961D5D740}" dt="2025-10-01T15:03:06.422" v="4329" actId="20577"/>
        <pc:sldMkLst>
          <pc:docMk/>
          <pc:sldMk cId="2242628498" sldId="578"/>
        </pc:sldMkLst>
        <pc:spChg chg="mod">
          <ac:chgData name="Tommaso Pedrazzini" userId="95ad66c0-b8c9-448f-80db-cbccc8c1ba66" providerId="ADAL" clId="{9BC6430A-E3AC-4D2A-97A5-029961D5D740}" dt="2025-10-01T14:51:46.588" v="4232"/>
          <ac:spMkLst>
            <pc:docMk/>
            <pc:sldMk cId="2242628498" sldId="578"/>
            <ac:spMk id="4" creationId="{265418CC-3538-8A1C-9FEA-A3BC3A873408}"/>
          </ac:spMkLst>
        </pc:spChg>
        <pc:spChg chg="mod">
          <ac:chgData name="Tommaso Pedrazzini" userId="95ad66c0-b8c9-448f-80db-cbccc8c1ba66" providerId="ADAL" clId="{9BC6430A-E3AC-4D2A-97A5-029961D5D740}" dt="2025-10-01T15:03:06.422" v="4329" actId="20577"/>
          <ac:spMkLst>
            <pc:docMk/>
            <pc:sldMk cId="2242628498" sldId="578"/>
            <ac:spMk id="11" creationId="{0D9E0E20-30E5-E174-217B-54C385EAFA26}"/>
          </ac:spMkLst>
        </pc:spChg>
      </pc:sldChg>
      <pc:sldChg chg="modSp add mod">
        <pc:chgData name="Tommaso Pedrazzini" userId="95ad66c0-b8c9-448f-80db-cbccc8c1ba66" providerId="ADAL" clId="{9BC6430A-E3AC-4D2A-97A5-029961D5D740}" dt="2025-10-01T15:05:10.422" v="4330" actId="207"/>
        <pc:sldMkLst>
          <pc:docMk/>
          <pc:sldMk cId="2483233188" sldId="579"/>
        </pc:sldMkLst>
        <pc:spChg chg="mod">
          <ac:chgData name="Tommaso Pedrazzini" userId="95ad66c0-b8c9-448f-80db-cbccc8c1ba66" providerId="ADAL" clId="{9BC6430A-E3AC-4D2A-97A5-029961D5D740}" dt="2025-10-01T14:51:48.509" v="4233"/>
          <ac:spMkLst>
            <pc:docMk/>
            <pc:sldMk cId="2483233188" sldId="579"/>
            <ac:spMk id="4" creationId="{D591C63A-4EB3-8B91-621F-8ED65E3A2A93}"/>
          </ac:spMkLst>
        </pc:spChg>
        <pc:spChg chg="mod">
          <ac:chgData name="Tommaso Pedrazzini" userId="95ad66c0-b8c9-448f-80db-cbccc8c1ba66" providerId="ADAL" clId="{9BC6430A-E3AC-4D2A-97A5-029961D5D740}" dt="2025-10-01T15:05:10.422" v="4330" actId="207"/>
          <ac:spMkLst>
            <pc:docMk/>
            <pc:sldMk cId="2483233188" sldId="579"/>
            <ac:spMk id="11" creationId="{F7799335-187A-D390-8C88-D8422042E26B}"/>
          </ac:spMkLst>
        </pc:spChg>
      </pc:sldChg>
      <pc:sldChg chg="addSp modSp add mod">
        <pc:chgData name="Tommaso Pedrazzini" userId="95ad66c0-b8c9-448f-80db-cbccc8c1ba66" providerId="ADAL" clId="{9BC6430A-E3AC-4D2A-97A5-029961D5D740}" dt="2025-10-01T15:00:23.259" v="4314" actId="20577"/>
        <pc:sldMkLst>
          <pc:docMk/>
          <pc:sldMk cId="2811058990" sldId="580"/>
        </pc:sldMkLst>
        <pc:spChg chg="add mod">
          <ac:chgData name="Tommaso Pedrazzini" userId="95ad66c0-b8c9-448f-80db-cbccc8c1ba66" providerId="ADAL" clId="{9BC6430A-E3AC-4D2A-97A5-029961D5D740}" dt="2025-09-23T13:20:41.834" v="856" actId="207"/>
          <ac:spMkLst>
            <pc:docMk/>
            <pc:sldMk cId="2811058990" sldId="580"/>
            <ac:spMk id="2" creationId="{9B0749AC-14E3-0B35-1D5C-F30F887B4821}"/>
          </ac:spMkLst>
        </pc:spChg>
        <pc:spChg chg="mod">
          <ac:chgData name="Tommaso Pedrazzini" userId="95ad66c0-b8c9-448f-80db-cbccc8c1ba66" providerId="ADAL" clId="{9BC6430A-E3AC-4D2A-97A5-029961D5D740}" dt="2025-10-01T14:51:50.527" v="4234"/>
          <ac:spMkLst>
            <pc:docMk/>
            <pc:sldMk cId="2811058990" sldId="580"/>
            <ac:spMk id="4" creationId="{16377A2D-360F-5247-5348-BC817DE9C98E}"/>
          </ac:spMkLst>
        </pc:spChg>
        <pc:spChg chg="mod">
          <ac:chgData name="Tommaso Pedrazzini" userId="95ad66c0-b8c9-448f-80db-cbccc8c1ba66" providerId="ADAL" clId="{9BC6430A-E3AC-4D2A-97A5-029961D5D740}" dt="2025-10-01T15:00:23.259" v="4314" actId="20577"/>
          <ac:spMkLst>
            <pc:docMk/>
            <pc:sldMk cId="2811058990" sldId="580"/>
            <ac:spMk id="11" creationId="{17120B9D-3C1E-95C2-A8B3-7B7F10A6CFA8}"/>
          </ac:spMkLst>
        </pc:spChg>
        <pc:cxnChg chg="add">
          <ac:chgData name="Tommaso Pedrazzini" userId="95ad66c0-b8c9-448f-80db-cbccc8c1ba66" providerId="ADAL" clId="{9BC6430A-E3AC-4D2A-97A5-029961D5D740}" dt="2025-09-23T13:18:12.971" v="847" actId="11529"/>
          <ac:cxnSpMkLst>
            <pc:docMk/>
            <pc:sldMk cId="2811058990" sldId="580"/>
            <ac:cxnSpMk id="12" creationId="{2AC233E2-0CD3-4F78-0122-93109BE59C62}"/>
          </ac:cxnSpMkLst>
        </pc:cxnChg>
      </pc:sldChg>
      <pc:sldChg chg="modSp add mod">
        <pc:chgData name="Tommaso Pedrazzini" userId="95ad66c0-b8c9-448f-80db-cbccc8c1ba66" providerId="ADAL" clId="{9BC6430A-E3AC-4D2A-97A5-029961D5D740}" dt="2025-10-01T15:00:26.372" v="4319" actId="20577"/>
        <pc:sldMkLst>
          <pc:docMk/>
          <pc:sldMk cId="208154700" sldId="581"/>
        </pc:sldMkLst>
        <pc:spChg chg="mod">
          <ac:chgData name="Tommaso Pedrazzini" userId="95ad66c0-b8c9-448f-80db-cbccc8c1ba66" providerId="ADAL" clId="{9BC6430A-E3AC-4D2A-97A5-029961D5D740}" dt="2025-09-25T09:16:04.884" v="1802" actId="207"/>
          <ac:spMkLst>
            <pc:docMk/>
            <pc:sldMk cId="208154700" sldId="581"/>
            <ac:spMk id="2" creationId="{C2230E0E-BBC8-405E-070C-ED5B013C7CE2}"/>
          </ac:spMkLst>
        </pc:spChg>
        <pc:spChg chg="mod">
          <ac:chgData name="Tommaso Pedrazzini" userId="95ad66c0-b8c9-448f-80db-cbccc8c1ba66" providerId="ADAL" clId="{9BC6430A-E3AC-4D2A-97A5-029961D5D740}" dt="2025-10-01T14:51:52.445" v="4235"/>
          <ac:spMkLst>
            <pc:docMk/>
            <pc:sldMk cId="208154700" sldId="581"/>
            <ac:spMk id="4" creationId="{3DA53662-B50F-EC9C-5F7A-EF41A3374959}"/>
          </ac:spMkLst>
        </pc:spChg>
        <pc:spChg chg="mod">
          <ac:chgData name="Tommaso Pedrazzini" userId="95ad66c0-b8c9-448f-80db-cbccc8c1ba66" providerId="ADAL" clId="{9BC6430A-E3AC-4D2A-97A5-029961D5D740}" dt="2025-10-01T15:00:26.372" v="4319" actId="20577"/>
          <ac:spMkLst>
            <pc:docMk/>
            <pc:sldMk cId="208154700" sldId="581"/>
            <ac:spMk id="11" creationId="{8979B216-8B6E-B6D3-EF78-46A7DAC4BA7A}"/>
          </ac:spMkLst>
        </pc:spChg>
      </pc:sldChg>
      <pc:sldChg chg="addSp delSp modSp add del mod">
        <pc:chgData name="Tommaso Pedrazzini" userId="95ad66c0-b8c9-448f-80db-cbccc8c1ba66" providerId="ADAL" clId="{9BC6430A-E3AC-4D2A-97A5-029961D5D740}" dt="2025-09-23T14:56:50.448" v="1191" actId="47"/>
        <pc:sldMkLst>
          <pc:docMk/>
          <pc:sldMk cId="2944473180" sldId="582"/>
        </pc:sldMkLst>
      </pc:sldChg>
      <pc:sldChg chg="addSp delSp modSp add mod">
        <pc:chgData name="Tommaso Pedrazzini" userId="95ad66c0-b8c9-448f-80db-cbccc8c1ba66" providerId="ADAL" clId="{9BC6430A-E3AC-4D2A-97A5-029961D5D740}" dt="2025-10-01T15:00:43.711" v="4327" actId="1035"/>
        <pc:sldMkLst>
          <pc:docMk/>
          <pc:sldMk cId="2376356763" sldId="583"/>
        </pc:sldMkLst>
        <pc:spChg chg="mod">
          <ac:chgData name="Tommaso Pedrazzini" userId="95ad66c0-b8c9-448f-80db-cbccc8c1ba66" providerId="ADAL" clId="{9BC6430A-E3AC-4D2A-97A5-029961D5D740}" dt="2025-10-01T15:00:43.711" v="4327" actId="1035"/>
          <ac:spMkLst>
            <pc:docMk/>
            <pc:sldMk cId="2376356763" sldId="583"/>
            <ac:spMk id="3" creationId="{E612B425-E085-910D-A086-BF570ECBDCBD}"/>
          </ac:spMkLst>
        </pc:spChg>
        <pc:spChg chg="mod">
          <ac:chgData name="Tommaso Pedrazzini" userId="95ad66c0-b8c9-448f-80db-cbccc8c1ba66" providerId="ADAL" clId="{9BC6430A-E3AC-4D2A-97A5-029961D5D740}" dt="2025-10-01T14:51:54.436" v="4236"/>
          <ac:spMkLst>
            <pc:docMk/>
            <pc:sldMk cId="2376356763" sldId="583"/>
            <ac:spMk id="4" creationId="{A3A44D23-F84E-9DAE-94D0-F9DB2A46044D}"/>
          </ac:spMkLst>
        </pc:spChg>
        <pc:spChg chg="mod">
          <ac:chgData name="Tommaso Pedrazzini" userId="95ad66c0-b8c9-448f-80db-cbccc8c1ba66" providerId="ADAL" clId="{9BC6430A-E3AC-4D2A-97A5-029961D5D740}" dt="2025-10-01T15:00:37.522" v="4325" actId="6549"/>
          <ac:spMkLst>
            <pc:docMk/>
            <pc:sldMk cId="2376356763" sldId="583"/>
            <ac:spMk id="11" creationId="{349F5325-C34D-10C4-DF01-9B65D8372DB4}"/>
          </ac:spMkLst>
        </pc:spChg>
      </pc:sldChg>
      <pc:sldChg chg="addSp delSp modSp add mod">
        <pc:chgData name="Tommaso Pedrazzini" userId="95ad66c0-b8c9-448f-80db-cbccc8c1ba66" providerId="ADAL" clId="{9BC6430A-E3AC-4D2A-97A5-029961D5D740}" dt="2025-09-25T14:35:55.179" v="2927" actId="6549"/>
        <pc:sldMkLst>
          <pc:docMk/>
          <pc:sldMk cId="4003162161" sldId="584"/>
        </pc:sldMkLst>
        <pc:spChg chg="mod">
          <ac:chgData name="Tommaso Pedrazzini" userId="95ad66c0-b8c9-448f-80db-cbccc8c1ba66" providerId="ADAL" clId="{9BC6430A-E3AC-4D2A-97A5-029961D5D740}" dt="2025-09-23T14:57:57.611" v="1194"/>
          <ac:spMkLst>
            <pc:docMk/>
            <pc:sldMk cId="4003162161" sldId="584"/>
            <ac:spMk id="4" creationId="{324C7247-EF84-D3F7-F237-6B7DBB6D3E9C}"/>
          </ac:spMkLst>
        </pc:spChg>
        <pc:spChg chg="mod">
          <ac:chgData name="Tommaso Pedrazzini" userId="95ad66c0-b8c9-448f-80db-cbccc8c1ba66" providerId="ADAL" clId="{9BC6430A-E3AC-4D2A-97A5-029961D5D740}" dt="2025-09-25T14:35:55.179" v="2927" actId="6549"/>
          <ac:spMkLst>
            <pc:docMk/>
            <pc:sldMk cId="4003162161" sldId="584"/>
            <ac:spMk id="11" creationId="{0BA5A68A-8A09-A1FE-4C0C-D7261D6ACA6E}"/>
          </ac:spMkLst>
        </pc:spChg>
      </pc:sldChg>
      <pc:sldChg chg="addSp delSp modSp add mod">
        <pc:chgData name="Tommaso Pedrazzini" userId="95ad66c0-b8c9-448f-80db-cbccc8c1ba66" providerId="ADAL" clId="{9BC6430A-E3AC-4D2A-97A5-029961D5D740}" dt="2025-09-25T14:09:24.222" v="2698" actId="20577"/>
        <pc:sldMkLst>
          <pc:docMk/>
          <pc:sldMk cId="1157766112" sldId="585"/>
        </pc:sldMkLst>
        <pc:spChg chg="add mod">
          <ac:chgData name="Tommaso Pedrazzini" userId="95ad66c0-b8c9-448f-80db-cbccc8c1ba66" providerId="ADAL" clId="{9BC6430A-E3AC-4D2A-97A5-029961D5D740}" dt="2025-09-25T09:31:09.439" v="1835" actId="20577"/>
          <ac:spMkLst>
            <pc:docMk/>
            <pc:sldMk cId="1157766112" sldId="585"/>
            <ac:spMk id="2" creationId="{58F1F835-D153-F260-55AD-7315F380E2F6}"/>
          </ac:spMkLst>
        </pc:spChg>
        <pc:spChg chg="add mod">
          <ac:chgData name="Tommaso Pedrazzini" userId="95ad66c0-b8c9-448f-80db-cbccc8c1ba66" providerId="ADAL" clId="{9BC6430A-E3AC-4D2A-97A5-029961D5D740}" dt="2025-09-25T10:20:14.843" v="2131" actId="553"/>
          <ac:spMkLst>
            <pc:docMk/>
            <pc:sldMk cId="1157766112" sldId="585"/>
            <ac:spMk id="11" creationId="{550F2A14-4663-C80E-4FAA-F6013358D175}"/>
          </ac:spMkLst>
        </pc:spChg>
        <pc:spChg chg="add mod">
          <ac:chgData name="Tommaso Pedrazzini" userId="95ad66c0-b8c9-448f-80db-cbccc8c1ba66" providerId="ADAL" clId="{9BC6430A-E3AC-4D2A-97A5-029961D5D740}" dt="2025-09-25T10:20:02.357" v="2126" actId="255"/>
          <ac:spMkLst>
            <pc:docMk/>
            <pc:sldMk cId="1157766112" sldId="585"/>
            <ac:spMk id="13" creationId="{94949DCF-792A-35D7-8092-453FF6DA41FE}"/>
          </ac:spMkLst>
        </pc:spChg>
        <pc:spChg chg="add mod">
          <ac:chgData name="Tommaso Pedrazzini" userId="95ad66c0-b8c9-448f-80db-cbccc8c1ba66" providerId="ADAL" clId="{9BC6430A-E3AC-4D2A-97A5-029961D5D740}" dt="2025-09-25T09:32:36.094" v="1905" actId="207"/>
          <ac:spMkLst>
            <pc:docMk/>
            <pc:sldMk cId="1157766112" sldId="585"/>
            <ac:spMk id="15" creationId="{6A645F79-952C-613A-50F2-F50B9F89A7CD}"/>
          </ac:spMkLst>
        </pc:spChg>
        <pc:spChg chg="add mod">
          <ac:chgData name="Tommaso Pedrazzini" userId="95ad66c0-b8c9-448f-80db-cbccc8c1ba66" providerId="ADAL" clId="{9BC6430A-E3AC-4D2A-97A5-029961D5D740}" dt="2025-09-25T09:31:26.046" v="1862" actId="20577"/>
          <ac:spMkLst>
            <pc:docMk/>
            <pc:sldMk cId="1157766112" sldId="585"/>
            <ac:spMk id="17" creationId="{802B1179-6129-17A8-FE2E-BF61703207ED}"/>
          </ac:spMkLst>
        </pc:spChg>
        <pc:spChg chg="add mod">
          <ac:chgData name="Tommaso Pedrazzini" userId="95ad66c0-b8c9-448f-80db-cbccc8c1ba66" providerId="ADAL" clId="{9BC6430A-E3AC-4D2A-97A5-029961D5D740}" dt="2025-09-25T10:20:39.528" v="2141" actId="12788"/>
          <ac:spMkLst>
            <pc:docMk/>
            <pc:sldMk cId="1157766112" sldId="585"/>
            <ac:spMk id="18" creationId="{3EC0F9CC-B0E9-95A4-8896-B4182EB1EB50}"/>
          </ac:spMkLst>
        </pc:spChg>
        <pc:spChg chg="add mod">
          <ac:chgData name="Tommaso Pedrazzini" userId="95ad66c0-b8c9-448f-80db-cbccc8c1ba66" providerId="ADAL" clId="{9BC6430A-E3AC-4D2A-97A5-029961D5D740}" dt="2025-09-25T10:20:39.528" v="2141" actId="12788"/>
          <ac:spMkLst>
            <pc:docMk/>
            <pc:sldMk cId="1157766112" sldId="585"/>
            <ac:spMk id="19" creationId="{17253F86-55BF-03A8-E306-96FE09EB566C}"/>
          </ac:spMkLst>
        </pc:spChg>
        <pc:spChg chg="add mod">
          <ac:chgData name="Tommaso Pedrazzini" userId="95ad66c0-b8c9-448f-80db-cbccc8c1ba66" providerId="ADAL" clId="{9BC6430A-E3AC-4D2A-97A5-029961D5D740}" dt="2025-09-25T10:13:53.541" v="1949" actId="20577"/>
          <ac:spMkLst>
            <pc:docMk/>
            <pc:sldMk cId="1157766112" sldId="585"/>
            <ac:spMk id="20" creationId="{910181BF-2C41-2F86-0853-5E239E75590C}"/>
          </ac:spMkLst>
        </pc:spChg>
        <pc:spChg chg="add mod">
          <ac:chgData name="Tommaso Pedrazzini" userId="95ad66c0-b8c9-448f-80db-cbccc8c1ba66" providerId="ADAL" clId="{9BC6430A-E3AC-4D2A-97A5-029961D5D740}" dt="2025-09-25T10:20:14.843" v="2131" actId="553"/>
          <ac:spMkLst>
            <pc:docMk/>
            <pc:sldMk cId="1157766112" sldId="585"/>
            <ac:spMk id="21" creationId="{BD5FA048-5CE2-FC0F-58AE-A0B0B79688E6}"/>
          </ac:spMkLst>
        </pc:spChg>
        <pc:spChg chg="add mod">
          <ac:chgData name="Tommaso Pedrazzini" userId="95ad66c0-b8c9-448f-80db-cbccc8c1ba66" providerId="ADAL" clId="{9BC6430A-E3AC-4D2A-97A5-029961D5D740}" dt="2025-09-25T10:20:02.357" v="2126" actId="255"/>
          <ac:spMkLst>
            <pc:docMk/>
            <pc:sldMk cId="1157766112" sldId="585"/>
            <ac:spMk id="23" creationId="{D93C0F45-EFDC-D937-8B63-573259E9180A}"/>
          </ac:spMkLst>
        </pc:spChg>
        <pc:spChg chg="add mod">
          <ac:chgData name="Tommaso Pedrazzini" userId="95ad66c0-b8c9-448f-80db-cbccc8c1ba66" providerId="ADAL" clId="{9BC6430A-E3AC-4D2A-97A5-029961D5D740}" dt="2025-09-25T10:20:46.067" v="2142" actId="12788"/>
          <ac:spMkLst>
            <pc:docMk/>
            <pc:sldMk cId="1157766112" sldId="585"/>
            <ac:spMk id="24" creationId="{68331915-5724-20EC-EF03-612DBDF975EC}"/>
          </ac:spMkLst>
        </pc:spChg>
        <pc:spChg chg="add mod">
          <ac:chgData name="Tommaso Pedrazzini" userId="95ad66c0-b8c9-448f-80db-cbccc8c1ba66" providerId="ADAL" clId="{9BC6430A-E3AC-4D2A-97A5-029961D5D740}" dt="2025-09-25T10:20:53.373" v="2144" actId="1038"/>
          <ac:spMkLst>
            <pc:docMk/>
            <pc:sldMk cId="1157766112" sldId="585"/>
            <ac:spMk id="26" creationId="{51CF3806-B366-D8F8-43FB-9EFDD1A1DBD2}"/>
          </ac:spMkLst>
        </pc:spChg>
        <pc:spChg chg="add mod">
          <ac:chgData name="Tommaso Pedrazzini" userId="95ad66c0-b8c9-448f-80db-cbccc8c1ba66" providerId="ADAL" clId="{9BC6430A-E3AC-4D2A-97A5-029961D5D740}" dt="2025-09-25T10:15:00.273" v="2034" actId="108"/>
          <ac:spMkLst>
            <pc:docMk/>
            <pc:sldMk cId="1157766112" sldId="585"/>
            <ac:spMk id="27" creationId="{06D418C9-02B8-6035-A510-18DAEA07ADB8}"/>
          </ac:spMkLst>
        </pc:spChg>
        <pc:spChg chg="add mod">
          <ac:chgData name="Tommaso Pedrazzini" userId="95ad66c0-b8c9-448f-80db-cbccc8c1ba66" providerId="ADAL" clId="{9BC6430A-E3AC-4D2A-97A5-029961D5D740}" dt="2025-09-25T14:09:24.222" v="2698" actId="20577"/>
          <ac:spMkLst>
            <pc:docMk/>
            <pc:sldMk cId="1157766112" sldId="585"/>
            <ac:spMk id="29" creationId="{37883946-947F-6F75-91FF-BE56C2EB43E2}"/>
          </ac:spMkLst>
        </pc:spChg>
        <pc:spChg chg="add mod">
          <ac:chgData name="Tommaso Pedrazzini" userId="95ad66c0-b8c9-448f-80db-cbccc8c1ba66" providerId="ADAL" clId="{9BC6430A-E3AC-4D2A-97A5-029961D5D740}" dt="2025-09-25T10:20:46.067" v="2142" actId="12788"/>
          <ac:spMkLst>
            <pc:docMk/>
            <pc:sldMk cId="1157766112" sldId="585"/>
            <ac:spMk id="30" creationId="{001E1820-A62F-92BE-6129-FA8753433E31}"/>
          </ac:spMkLst>
        </pc:spChg>
        <pc:spChg chg="add mod">
          <ac:chgData name="Tommaso Pedrazzini" userId="95ad66c0-b8c9-448f-80db-cbccc8c1ba66" providerId="ADAL" clId="{9BC6430A-E3AC-4D2A-97A5-029961D5D740}" dt="2025-09-25T14:07:35.775" v="2680" actId="1038"/>
          <ac:spMkLst>
            <pc:docMk/>
            <pc:sldMk cId="1157766112" sldId="585"/>
            <ac:spMk id="32" creationId="{5C72334C-E49E-2D67-E2DD-C80F30E89ECB}"/>
          </ac:spMkLst>
        </pc:spChg>
        <pc:spChg chg="add mod">
          <ac:chgData name="Tommaso Pedrazzini" userId="95ad66c0-b8c9-448f-80db-cbccc8c1ba66" providerId="ADAL" clId="{9BC6430A-E3AC-4D2A-97A5-029961D5D740}" dt="2025-09-25T10:22:05.791" v="2156" actId="20577"/>
          <ac:spMkLst>
            <pc:docMk/>
            <pc:sldMk cId="1157766112" sldId="585"/>
            <ac:spMk id="33" creationId="{C91AC776-5205-1243-AB2C-5BA0D113158D}"/>
          </ac:spMkLst>
        </pc:spChg>
        <pc:spChg chg="add mod">
          <ac:chgData name="Tommaso Pedrazzini" userId="95ad66c0-b8c9-448f-80db-cbccc8c1ba66" providerId="ADAL" clId="{9BC6430A-E3AC-4D2A-97A5-029961D5D740}" dt="2025-09-25T10:17:14.345" v="2108" actId="207"/>
          <ac:spMkLst>
            <pc:docMk/>
            <pc:sldMk cId="1157766112" sldId="585"/>
            <ac:spMk id="35" creationId="{B599C3FF-DE19-BBD6-957F-66D358C52980}"/>
          </ac:spMkLst>
        </pc:spChg>
        <pc:spChg chg="add mod">
          <ac:chgData name="Tommaso Pedrazzini" userId="95ad66c0-b8c9-448f-80db-cbccc8c1ba66" providerId="ADAL" clId="{9BC6430A-E3AC-4D2A-97A5-029961D5D740}" dt="2025-09-25T10:20:46.067" v="2142" actId="12788"/>
          <ac:spMkLst>
            <pc:docMk/>
            <pc:sldMk cId="1157766112" sldId="585"/>
            <ac:spMk id="36" creationId="{6D34F7CE-1C41-A09F-1033-8CCE7B5EF673}"/>
          </ac:spMkLst>
        </pc:spChg>
        <pc:spChg chg="add mod">
          <ac:chgData name="Tommaso Pedrazzini" userId="95ad66c0-b8c9-448f-80db-cbccc8c1ba66" providerId="ADAL" clId="{9BC6430A-E3AC-4D2A-97A5-029961D5D740}" dt="2025-09-25T10:21:03.946" v="2146" actId="1076"/>
          <ac:spMkLst>
            <pc:docMk/>
            <pc:sldMk cId="1157766112" sldId="585"/>
            <ac:spMk id="60" creationId="{D2D21F71-6A05-1DC7-7C4A-CFA06636DF64}"/>
          </ac:spMkLst>
        </pc:spChg>
        <pc:spChg chg="add mod">
          <ac:chgData name="Tommaso Pedrazzini" userId="95ad66c0-b8c9-448f-80db-cbccc8c1ba66" providerId="ADAL" clId="{9BC6430A-E3AC-4D2A-97A5-029961D5D740}" dt="2025-09-25T10:21:18.482" v="2149"/>
          <ac:spMkLst>
            <pc:docMk/>
            <pc:sldMk cId="1157766112" sldId="585"/>
            <ac:spMk id="61" creationId="{8B1AB812-4603-054A-A10A-F619FA23E143}"/>
          </ac:spMkLst>
        </pc:spChg>
        <pc:spChg chg="add mod">
          <ac:chgData name="Tommaso Pedrazzini" userId="95ad66c0-b8c9-448f-80db-cbccc8c1ba66" providerId="ADAL" clId="{9BC6430A-E3AC-4D2A-97A5-029961D5D740}" dt="2025-09-25T10:21:18.482" v="2149"/>
          <ac:spMkLst>
            <pc:docMk/>
            <pc:sldMk cId="1157766112" sldId="585"/>
            <ac:spMk id="62" creationId="{6A617E50-F91D-3CE1-CEF2-9A47B7E04B0F}"/>
          </ac:spMkLst>
        </pc:spChg>
        <pc:grpChg chg="mod">
          <ac:chgData name="Tommaso Pedrazzini" userId="95ad66c0-b8c9-448f-80db-cbccc8c1ba66" providerId="ADAL" clId="{9BC6430A-E3AC-4D2A-97A5-029961D5D740}" dt="2025-09-25T10:19:56.908" v="2124" actId="1076"/>
          <ac:grpSpMkLst>
            <pc:docMk/>
            <pc:sldMk cId="1157766112" sldId="585"/>
            <ac:grpSpMk id="59" creationId="{6A1A38D8-F809-027E-B7F5-7D8C4FB142AD}"/>
          </ac:grpSpMkLst>
        </pc:grpChg>
        <pc:cxnChg chg="add mod">
          <ac:chgData name="Tommaso Pedrazzini" userId="95ad66c0-b8c9-448f-80db-cbccc8c1ba66" providerId="ADAL" clId="{9BC6430A-E3AC-4D2A-97A5-029961D5D740}" dt="2025-09-25T09:31:56.759" v="1867" actId="1036"/>
          <ac:cxnSpMkLst>
            <pc:docMk/>
            <pc:sldMk cId="1157766112" sldId="585"/>
            <ac:cxnSpMk id="3" creationId="{3C2D7E7A-4D10-0BAE-D466-141A10EB673A}"/>
          </ac:cxnSpMkLst>
        </pc:cxnChg>
        <pc:cxnChg chg="add mod">
          <ac:chgData name="Tommaso Pedrazzini" userId="95ad66c0-b8c9-448f-80db-cbccc8c1ba66" providerId="ADAL" clId="{9BC6430A-E3AC-4D2A-97A5-029961D5D740}" dt="2025-09-23T15:45:55.949" v="1436" actId="14861"/>
          <ac:cxnSpMkLst>
            <pc:docMk/>
            <pc:sldMk cId="1157766112" sldId="585"/>
            <ac:cxnSpMk id="12" creationId="{A85E250B-68C1-964A-A86C-0355B5BB5B9E}"/>
          </ac:cxnSpMkLst>
        </pc:cxnChg>
        <pc:cxnChg chg="add mod">
          <ac:chgData name="Tommaso Pedrazzini" userId="95ad66c0-b8c9-448f-80db-cbccc8c1ba66" providerId="ADAL" clId="{9BC6430A-E3AC-4D2A-97A5-029961D5D740}" dt="2025-09-23T15:47:12.987" v="1517" actId="14100"/>
          <ac:cxnSpMkLst>
            <pc:docMk/>
            <pc:sldMk cId="1157766112" sldId="585"/>
            <ac:cxnSpMk id="14" creationId="{2804A723-89BF-5ED6-714E-7FCBEACF2FC5}"/>
          </ac:cxnSpMkLst>
        </pc:cxnChg>
        <pc:cxnChg chg="add mod">
          <ac:chgData name="Tommaso Pedrazzini" userId="95ad66c0-b8c9-448f-80db-cbccc8c1ba66" providerId="ADAL" clId="{9BC6430A-E3AC-4D2A-97A5-029961D5D740}" dt="2025-09-25T09:32:30.452" v="1904" actId="1076"/>
          <ac:cxnSpMkLst>
            <pc:docMk/>
            <pc:sldMk cId="1157766112" sldId="585"/>
            <ac:cxnSpMk id="16" creationId="{ABE21916-E5A3-EDDE-FF3D-3E1A670185D2}"/>
          </ac:cxnSpMkLst>
        </pc:cxnChg>
        <pc:cxnChg chg="add mod">
          <ac:chgData name="Tommaso Pedrazzini" userId="95ad66c0-b8c9-448f-80db-cbccc8c1ba66" providerId="ADAL" clId="{9BC6430A-E3AC-4D2A-97A5-029961D5D740}" dt="2025-09-25T10:13:59.157" v="1950" actId="1076"/>
          <ac:cxnSpMkLst>
            <pc:docMk/>
            <pc:sldMk cId="1157766112" sldId="585"/>
            <ac:cxnSpMk id="22" creationId="{E4198449-2BB5-0391-F4D7-417FF9F56BF2}"/>
          </ac:cxnSpMkLst>
        </pc:cxnChg>
        <pc:cxnChg chg="add mod">
          <ac:chgData name="Tommaso Pedrazzini" userId="95ad66c0-b8c9-448f-80db-cbccc8c1ba66" providerId="ADAL" clId="{9BC6430A-E3AC-4D2A-97A5-029961D5D740}" dt="2025-09-25T10:14:32.177" v="1987" actId="1076"/>
          <ac:cxnSpMkLst>
            <pc:docMk/>
            <pc:sldMk cId="1157766112" sldId="585"/>
            <ac:cxnSpMk id="25" creationId="{7DB8B67A-DB1D-C3B8-09AA-91ACD2E7D66F}"/>
          </ac:cxnSpMkLst>
        </pc:cxnChg>
        <pc:cxnChg chg="add mod">
          <ac:chgData name="Tommaso Pedrazzini" userId="95ad66c0-b8c9-448f-80db-cbccc8c1ba66" providerId="ADAL" clId="{9BC6430A-E3AC-4D2A-97A5-029961D5D740}" dt="2025-09-25T10:15:59.335" v="2036" actId="1076"/>
          <ac:cxnSpMkLst>
            <pc:docMk/>
            <pc:sldMk cId="1157766112" sldId="585"/>
            <ac:cxnSpMk id="28" creationId="{FBDBD78C-3DD4-228C-34E7-D2E7618EA425}"/>
          </ac:cxnSpMkLst>
        </pc:cxnChg>
        <pc:cxnChg chg="add mod">
          <ac:chgData name="Tommaso Pedrazzini" userId="95ad66c0-b8c9-448f-80db-cbccc8c1ba66" providerId="ADAL" clId="{9BC6430A-E3AC-4D2A-97A5-029961D5D740}" dt="2025-09-25T10:16:39.321" v="2045" actId="1076"/>
          <ac:cxnSpMkLst>
            <pc:docMk/>
            <pc:sldMk cId="1157766112" sldId="585"/>
            <ac:cxnSpMk id="31" creationId="{5B54CB59-4BB3-D683-435C-26C363C00C5B}"/>
          </ac:cxnSpMkLst>
        </pc:cxnChg>
        <pc:cxnChg chg="add mod">
          <ac:chgData name="Tommaso Pedrazzini" userId="95ad66c0-b8c9-448f-80db-cbccc8c1ba66" providerId="ADAL" clId="{9BC6430A-E3AC-4D2A-97A5-029961D5D740}" dt="2025-09-25T10:16:39.321" v="2045" actId="1076"/>
          <ac:cxnSpMkLst>
            <pc:docMk/>
            <pc:sldMk cId="1157766112" sldId="585"/>
            <ac:cxnSpMk id="34" creationId="{F0803A30-A2B9-2E5A-3E32-FEA0E2CE71C1}"/>
          </ac:cxnSpMkLst>
        </pc:cxnChg>
        <pc:cxnChg chg="add mod">
          <ac:chgData name="Tommaso Pedrazzini" userId="95ad66c0-b8c9-448f-80db-cbccc8c1ba66" providerId="ADAL" clId="{9BC6430A-E3AC-4D2A-97A5-029961D5D740}" dt="2025-09-25T10:19:32.250" v="2119" actId="108"/>
          <ac:cxnSpMkLst>
            <pc:docMk/>
            <pc:sldMk cId="1157766112" sldId="585"/>
            <ac:cxnSpMk id="50" creationId="{3009C96F-7A6E-82A8-FCE4-6C7CBC5F4748}"/>
          </ac:cxnSpMkLst>
        </pc:cxnChg>
      </pc:sldChg>
      <pc:sldChg chg="addSp delSp modSp add mod ord">
        <pc:chgData name="Tommaso Pedrazzini" userId="95ad66c0-b8c9-448f-80db-cbccc8c1ba66" providerId="ADAL" clId="{9BC6430A-E3AC-4D2A-97A5-029961D5D740}" dt="2025-10-02T07:24:08.463" v="4455" actId="20577"/>
        <pc:sldMkLst>
          <pc:docMk/>
          <pc:sldMk cId="3999542422" sldId="586"/>
        </pc:sldMkLst>
        <pc:spChg chg="mod">
          <ac:chgData name="Tommaso Pedrazzini" userId="95ad66c0-b8c9-448f-80db-cbccc8c1ba66" providerId="ADAL" clId="{9BC6430A-E3AC-4D2A-97A5-029961D5D740}" dt="2025-09-25T10:38:10.115" v="2651" actId="1076"/>
          <ac:spMkLst>
            <pc:docMk/>
            <pc:sldMk cId="3999542422" sldId="586"/>
            <ac:spMk id="9" creationId="{1F3A07F6-9212-6AEB-8B02-66CB57440ACD}"/>
          </ac:spMkLst>
        </pc:spChg>
        <pc:spChg chg="mod ord">
          <ac:chgData name="Tommaso Pedrazzini" userId="95ad66c0-b8c9-448f-80db-cbccc8c1ba66" providerId="ADAL" clId="{9BC6430A-E3AC-4D2A-97A5-029961D5D740}" dt="2025-09-25T15:00:15.915" v="3328" actId="6549"/>
          <ac:spMkLst>
            <pc:docMk/>
            <pc:sldMk cId="3999542422" sldId="586"/>
            <ac:spMk id="11" creationId="{0BF35B1B-5DE7-B0D4-2667-9F425831879D}"/>
          </ac:spMkLst>
        </pc:spChg>
        <pc:spChg chg="add mod">
          <ac:chgData name="Tommaso Pedrazzini" userId="95ad66c0-b8c9-448f-80db-cbccc8c1ba66" providerId="ADAL" clId="{9BC6430A-E3AC-4D2A-97A5-029961D5D740}" dt="2025-10-02T07:24:08.463" v="4455" actId="20577"/>
          <ac:spMkLst>
            <pc:docMk/>
            <pc:sldMk cId="3999542422" sldId="586"/>
            <ac:spMk id="12" creationId="{B39713E5-AD0B-ED0B-3785-6AD5269E12BA}"/>
          </ac:spMkLst>
        </pc:spChg>
        <pc:picChg chg="add mod">
          <ac:chgData name="Tommaso Pedrazzini" userId="95ad66c0-b8c9-448f-80db-cbccc8c1ba66" providerId="ADAL" clId="{9BC6430A-E3AC-4D2A-97A5-029961D5D740}" dt="2025-09-25T15:00:22.182" v="3329" actId="1076"/>
          <ac:picMkLst>
            <pc:docMk/>
            <pc:sldMk cId="3999542422" sldId="586"/>
            <ac:picMk id="13" creationId="{80E5A399-3D31-AF9B-479A-9C62FF7027E5}"/>
          </ac:picMkLst>
        </pc:picChg>
        <pc:picChg chg="add mod">
          <ac:chgData name="Tommaso Pedrazzini" userId="95ad66c0-b8c9-448f-80db-cbccc8c1ba66" providerId="ADAL" clId="{9BC6430A-E3AC-4D2A-97A5-029961D5D740}" dt="2025-09-25T14:49:04.116" v="3256" actId="1076"/>
          <ac:picMkLst>
            <pc:docMk/>
            <pc:sldMk cId="3999542422" sldId="586"/>
            <ac:picMk id="14" creationId="{10517E76-3A70-EF03-7DA8-A4292D8DB3FF}"/>
          </ac:picMkLst>
        </pc:picChg>
        <pc:picChg chg="add mod">
          <ac:chgData name="Tommaso Pedrazzini" userId="95ad66c0-b8c9-448f-80db-cbccc8c1ba66" providerId="ADAL" clId="{9BC6430A-E3AC-4D2A-97A5-029961D5D740}" dt="2025-09-25T14:49:11.993" v="3258" actId="1076"/>
          <ac:picMkLst>
            <pc:docMk/>
            <pc:sldMk cId="3999542422" sldId="586"/>
            <ac:picMk id="2050" creationId="{AA6D460F-2F3C-FB2A-917D-E80176C5F65C}"/>
          </ac:picMkLst>
        </pc:picChg>
      </pc:sldChg>
      <pc:sldChg chg="modSp add mod">
        <pc:chgData name="Tommaso Pedrazzini" userId="95ad66c0-b8c9-448f-80db-cbccc8c1ba66" providerId="ADAL" clId="{9BC6430A-E3AC-4D2A-97A5-029961D5D740}" dt="2025-09-25T16:05:00.707" v="3883" actId="20577"/>
        <pc:sldMkLst>
          <pc:docMk/>
          <pc:sldMk cId="625295113" sldId="587"/>
        </pc:sldMkLst>
        <pc:spChg chg="mod">
          <ac:chgData name="Tommaso Pedrazzini" userId="95ad66c0-b8c9-448f-80db-cbccc8c1ba66" providerId="ADAL" clId="{9BC6430A-E3AC-4D2A-97A5-029961D5D740}" dt="2025-09-25T16:05:00.707" v="3883" actId="20577"/>
          <ac:spMkLst>
            <pc:docMk/>
            <pc:sldMk cId="625295113" sldId="587"/>
            <ac:spMk id="11" creationId="{C7B64055-10D5-A824-BFD9-9B89FE863C9A}"/>
          </ac:spMkLst>
        </pc:spChg>
      </pc:sldChg>
      <pc:sldChg chg="modSp add del mod">
        <pc:chgData name="Tommaso Pedrazzini" userId="95ad66c0-b8c9-448f-80db-cbccc8c1ba66" providerId="ADAL" clId="{9BC6430A-E3AC-4D2A-97A5-029961D5D740}" dt="2025-09-25T15:34:49.300" v="3556" actId="47"/>
        <pc:sldMkLst>
          <pc:docMk/>
          <pc:sldMk cId="2918211076" sldId="588"/>
        </pc:sldMkLst>
      </pc:sldChg>
      <pc:sldChg chg="modSp add mod">
        <pc:chgData name="Tommaso Pedrazzini" userId="95ad66c0-b8c9-448f-80db-cbccc8c1ba66" providerId="ADAL" clId="{9BC6430A-E3AC-4D2A-97A5-029961D5D740}" dt="2025-10-02T07:01:11.073" v="4427" actId="207"/>
        <pc:sldMkLst>
          <pc:docMk/>
          <pc:sldMk cId="2747245882" sldId="589"/>
        </pc:sldMkLst>
        <pc:spChg chg="mod">
          <ac:chgData name="Tommaso Pedrazzini" userId="95ad66c0-b8c9-448f-80db-cbccc8c1ba66" providerId="ADAL" clId="{9BC6430A-E3AC-4D2A-97A5-029961D5D740}" dt="2025-10-02T07:01:11.073" v="4427" actId="207"/>
          <ac:spMkLst>
            <pc:docMk/>
            <pc:sldMk cId="2747245882" sldId="589"/>
            <ac:spMk id="11" creationId="{7DDFD505-FEA7-9D5B-C5FD-E679EB9F3C66}"/>
          </ac:spMkLst>
        </pc:spChg>
      </pc:sldChg>
      <pc:sldChg chg="addSp delSp modSp add mod ord modTransition">
        <pc:chgData name="Tommaso Pedrazzini" userId="95ad66c0-b8c9-448f-80db-cbccc8c1ba66" providerId="ADAL" clId="{9BC6430A-E3AC-4D2A-97A5-029961D5D740}" dt="2025-10-02T07:23:43.619" v="4452"/>
        <pc:sldMkLst>
          <pc:docMk/>
          <pc:sldMk cId="3067035895" sldId="590"/>
        </pc:sldMkLst>
        <pc:spChg chg="add mod">
          <ac:chgData name="Tommaso Pedrazzini" userId="95ad66c0-b8c9-448f-80db-cbccc8c1ba66" providerId="ADAL" clId="{9BC6430A-E3AC-4D2A-97A5-029961D5D740}" dt="2025-09-25T15:34:02.822" v="3555" actId="12789"/>
          <ac:spMkLst>
            <pc:docMk/>
            <pc:sldMk cId="3067035895" sldId="590"/>
            <ac:spMk id="2" creationId="{30A6B715-CCC4-689E-E741-347BEACEAEF8}"/>
          </ac:spMkLst>
        </pc:spChg>
        <pc:spChg chg="add mod">
          <ac:chgData name="Tommaso Pedrazzini" userId="95ad66c0-b8c9-448f-80db-cbccc8c1ba66" providerId="ADAL" clId="{9BC6430A-E3AC-4D2A-97A5-029961D5D740}" dt="2025-09-25T15:34:02.822" v="3555" actId="12789"/>
          <ac:spMkLst>
            <pc:docMk/>
            <pc:sldMk cId="3067035895" sldId="590"/>
            <ac:spMk id="3" creationId="{1285B25F-3B58-ED7A-8859-7620C5862A33}"/>
          </ac:spMkLst>
        </pc:spChg>
        <pc:spChg chg="add mod">
          <ac:chgData name="Tommaso Pedrazzini" userId="95ad66c0-b8c9-448f-80db-cbccc8c1ba66" providerId="ADAL" clId="{9BC6430A-E3AC-4D2A-97A5-029961D5D740}" dt="2025-09-25T15:34:02.822" v="3555" actId="12789"/>
          <ac:spMkLst>
            <pc:docMk/>
            <pc:sldMk cId="3067035895" sldId="590"/>
            <ac:spMk id="12" creationId="{9B6D3CCD-AE22-959D-41FE-045DD9842AF8}"/>
          </ac:spMkLst>
        </pc:spChg>
        <pc:spChg chg="mod">
          <ac:chgData name="Tommaso Pedrazzini" userId="95ad66c0-b8c9-448f-80db-cbccc8c1ba66" providerId="ADAL" clId="{9BC6430A-E3AC-4D2A-97A5-029961D5D740}" dt="2025-10-02T07:23:28.707" v="4451"/>
          <ac:spMkLst>
            <pc:docMk/>
            <pc:sldMk cId="3067035895" sldId="590"/>
            <ac:spMk id="13" creationId="{6E111304-4432-E991-A9AF-C75DA9A2BB81}"/>
          </ac:spMkLst>
        </pc:spChg>
        <pc:spChg chg="add mod">
          <ac:chgData name="Tommaso Pedrazzini" userId="95ad66c0-b8c9-448f-80db-cbccc8c1ba66" providerId="ADAL" clId="{9BC6430A-E3AC-4D2A-97A5-029961D5D740}" dt="2025-09-25T15:34:02.822" v="3555" actId="12789"/>
          <ac:spMkLst>
            <pc:docMk/>
            <pc:sldMk cId="3067035895" sldId="590"/>
            <ac:spMk id="17" creationId="{63D182A1-C6EF-3A2F-A3F4-FCEFC85A3457}"/>
          </ac:spMkLst>
        </pc:spChg>
        <pc:spChg chg="add mod">
          <ac:chgData name="Tommaso Pedrazzini" userId="95ad66c0-b8c9-448f-80db-cbccc8c1ba66" providerId="ADAL" clId="{9BC6430A-E3AC-4D2A-97A5-029961D5D740}" dt="2025-09-25T15:34:02.822" v="3555" actId="12789"/>
          <ac:spMkLst>
            <pc:docMk/>
            <pc:sldMk cId="3067035895" sldId="590"/>
            <ac:spMk id="19" creationId="{05D0877E-A517-DDAC-69EE-240FE84DF807}"/>
          </ac:spMkLst>
        </pc:spChg>
        <pc:picChg chg="add mod">
          <ac:chgData name="Tommaso Pedrazzini" userId="95ad66c0-b8c9-448f-80db-cbccc8c1ba66" providerId="ADAL" clId="{9BC6430A-E3AC-4D2A-97A5-029961D5D740}" dt="2025-09-25T15:33:18.918" v="3501" actId="408"/>
          <ac:picMkLst>
            <pc:docMk/>
            <pc:sldMk cId="3067035895" sldId="590"/>
            <ac:picMk id="1026" creationId="{9892C06F-D074-3891-0747-3D015B482F46}"/>
          </ac:picMkLst>
        </pc:picChg>
        <pc:picChg chg="add mod">
          <ac:chgData name="Tommaso Pedrazzini" userId="95ad66c0-b8c9-448f-80db-cbccc8c1ba66" providerId="ADAL" clId="{9BC6430A-E3AC-4D2A-97A5-029961D5D740}" dt="2025-09-25T15:33:18.918" v="3501" actId="408"/>
          <ac:picMkLst>
            <pc:docMk/>
            <pc:sldMk cId="3067035895" sldId="590"/>
            <ac:picMk id="1028" creationId="{23966E6A-F6B4-E38E-671B-725C7FF434B1}"/>
          </ac:picMkLst>
        </pc:picChg>
        <pc:picChg chg="add mod">
          <ac:chgData name="Tommaso Pedrazzini" userId="95ad66c0-b8c9-448f-80db-cbccc8c1ba66" providerId="ADAL" clId="{9BC6430A-E3AC-4D2A-97A5-029961D5D740}" dt="2025-09-25T15:33:18.918" v="3501" actId="408"/>
          <ac:picMkLst>
            <pc:docMk/>
            <pc:sldMk cId="3067035895" sldId="590"/>
            <ac:picMk id="1036" creationId="{4A96703E-96E2-B4DD-F294-7BEAF9421B4A}"/>
          </ac:picMkLst>
        </pc:picChg>
        <pc:picChg chg="add mod">
          <ac:chgData name="Tommaso Pedrazzini" userId="95ad66c0-b8c9-448f-80db-cbccc8c1ba66" providerId="ADAL" clId="{9BC6430A-E3AC-4D2A-97A5-029961D5D740}" dt="2025-09-25T15:33:18.918" v="3501" actId="408"/>
          <ac:picMkLst>
            <pc:docMk/>
            <pc:sldMk cId="3067035895" sldId="590"/>
            <ac:picMk id="1044" creationId="{DD3306BD-9259-BCF8-6461-781F9C7FECD9}"/>
          </ac:picMkLst>
        </pc:picChg>
        <pc:picChg chg="add mod">
          <ac:chgData name="Tommaso Pedrazzini" userId="95ad66c0-b8c9-448f-80db-cbccc8c1ba66" providerId="ADAL" clId="{9BC6430A-E3AC-4D2A-97A5-029961D5D740}" dt="2025-09-25T15:33:18.918" v="3501" actId="408"/>
          <ac:picMkLst>
            <pc:docMk/>
            <pc:sldMk cId="3067035895" sldId="590"/>
            <ac:picMk id="1048" creationId="{2EDB368C-A653-3BBB-4619-E8BD4C450D43}"/>
          </ac:picMkLst>
        </pc:picChg>
      </pc:sldChg>
      <pc:sldChg chg="modSp add del mod">
        <pc:chgData name="Tommaso Pedrazzini" userId="95ad66c0-b8c9-448f-80db-cbccc8c1ba66" providerId="ADAL" clId="{9BC6430A-E3AC-4D2A-97A5-029961D5D740}" dt="2025-09-23T15:42:56.227" v="1383" actId="47"/>
        <pc:sldMkLst>
          <pc:docMk/>
          <pc:sldMk cId="3457579636" sldId="590"/>
        </pc:sldMkLst>
      </pc:sldChg>
      <pc:sldChg chg="modSp add mod ord">
        <pc:chgData name="Tommaso Pedrazzini" userId="95ad66c0-b8c9-448f-80db-cbccc8c1ba66" providerId="ADAL" clId="{9BC6430A-E3AC-4D2A-97A5-029961D5D740}" dt="2025-10-01T14:51:35.705" v="4218" actId="20577"/>
        <pc:sldMkLst>
          <pc:docMk/>
          <pc:sldMk cId="3788579854" sldId="591"/>
        </pc:sldMkLst>
        <pc:spChg chg="mod">
          <ac:chgData name="Tommaso Pedrazzini" userId="95ad66c0-b8c9-448f-80db-cbccc8c1ba66" providerId="ADAL" clId="{9BC6430A-E3AC-4D2A-97A5-029961D5D740}" dt="2025-10-01T14:51:35.705" v="4218" actId="20577"/>
          <ac:spMkLst>
            <pc:docMk/>
            <pc:sldMk cId="3788579854" sldId="591"/>
            <ac:spMk id="41" creationId="{E974A971-D094-FECD-9FF5-53C64D3E9C7E}"/>
          </ac:spMkLst>
        </pc:spChg>
      </pc:sldChg>
      <pc:sldChg chg="addSp modSp add mod">
        <pc:chgData name="Tommaso Pedrazzini" userId="95ad66c0-b8c9-448f-80db-cbccc8c1ba66" providerId="ADAL" clId="{9BC6430A-E3AC-4D2A-97A5-029961D5D740}" dt="2025-09-25T09:14:21.057" v="1789" actId="207"/>
        <pc:sldMkLst>
          <pc:docMk/>
          <pc:sldMk cId="4165456406" sldId="592"/>
        </pc:sldMkLst>
        <pc:spChg chg="mod">
          <ac:chgData name="Tommaso Pedrazzini" userId="95ad66c0-b8c9-448f-80db-cbccc8c1ba66" providerId="ADAL" clId="{9BC6430A-E3AC-4D2A-97A5-029961D5D740}" dt="2025-09-25T09:13:32.988" v="1764" actId="207"/>
          <ac:spMkLst>
            <pc:docMk/>
            <pc:sldMk cId="4165456406" sldId="592"/>
            <ac:spMk id="2" creationId="{FC1C2F1A-B906-0193-A267-8E1E393B3317}"/>
          </ac:spMkLst>
        </pc:spChg>
        <pc:spChg chg="add mod">
          <ac:chgData name="Tommaso Pedrazzini" userId="95ad66c0-b8c9-448f-80db-cbccc8c1ba66" providerId="ADAL" clId="{9BC6430A-E3AC-4D2A-97A5-029961D5D740}" dt="2025-09-25T09:14:21.057" v="1789" actId="207"/>
          <ac:spMkLst>
            <pc:docMk/>
            <pc:sldMk cId="4165456406" sldId="592"/>
            <ac:spMk id="3" creationId="{E8AD746E-8124-6A7A-B0D1-2360DD9EA9DA}"/>
          </ac:spMkLst>
        </pc:spChg>
        <pc:spChg chg="add mod">
          <ac:chgData name="Tommaso Pedrazzini" userId="95ad66c0-b8c9-448f-80db-cbccc8c1ba66" providerId="ADAL" clId="{9BC6430A-E3AC-4D2A-97A5-029961D5D740}" dt="2025-09-25T09:14:21.057" v="1789" actId="207"/>
          <ac:spMkLst>
            <pc:docMk/>
            <pc:sldMk cId="4165456406" sldId="592"/>
            <ac:spMk id="4" creationId="{3F2E0E81-E87E-1DE3-DA31-CFC741B45967}"/>
          </ac:spMkLst>
        </pc:spChg>
        <pc:spChg chg="mod">
          <ac:chgData name="Tommaso Pedrazzini" userId="95ad66c0-b8c9-448f-80db-cbccc8c1ba66" providerId="ADAL" clId="{9BC6430A-E3AC-4D2A-97A5-029961D5D740}" dt="2025-09-25T09:13:32.988" v="1764" actId="207"/>
          <ac:spMkLst>
            <pc:docMk/>
            <pc:sldMk cId="4165456406" sldId="592"/>
            <ac:spMk id="6" creationId="{C404B509-58B6-82EE-E19B-F123AEEAA80A}"/>
          </ac:spMkLst>
        </pc:spChg>
        <pc:spChg chg="mod">
          <ac:chgData name="Tommaso Pedrazzini" userId="95ad66c0-b8c9-448f-80db-cbccc8c1ba66" providerId="ADAL" clId="{9BC6430A-E3AC-4D2A-97A5-029961D5D740}" dt="2025-09-25T09:13:32.988" v="1764" actId="207"/>
          <ac:spMkLst>
            <pc:docMk/>
            <pc:sldMk cId="4165456406" sldId="592"/>
            <ac:spMk id="7" creationId="{885BB130-A7C7-6641-6EF0-12C40B8E1612}"/>
          </ac:spMkLst>
        </pc:spChg>
        <pc:spChg chg="mod">
          <ac:chgData name="Tommaso Pedrazzini" userId="95ad66c0-b8c9-448f-80db-cbccc8c1ba66" providerId="ADAL" clId="{9BC6430A-E3AC-4D2A-97A5-029961D5D740}" dt="2025-09-25T09:13:48.433" v="1765" actId="207"/>
          <ac:spMkLst>
            <pc:docMk/>
            <pc:sldMk cId="4165456406" sldId="592"/>
            <ac:spMk id="41" creationId="{EBEF846F-C60F-513A-BC48-1BD8533D4A89}"/>
          </ac:spMkLst>
        </pc:spChg>
      </pc:sldChg>
      <pc:sldChg chg="add del">
        <pc:chgData name="Tommaso Pedrazzini" userId="95ad66c0-b8c9-448f-80db-cbccc8c1ba66" providerId="ADAL" clId="{9BC6430A-E3AC-4D2A-97A5-029961D5D740}" dt="2025-09-25T09:17:13.225" v="1814" actId="47"/>
        <pc:sldMkLst>
          <pc:docMk/>
          <pc:sldMk cId="909641700" sldId="593"/>
        </pc:sldMkLst>
      </pc:sldChg>
      <pc:sldChg chg="modSp add mod">
        <pc:chgData name="Tommaso Pedrazzini" userId="95ad66c0-b8c9-448f-80db-cbccc8c1ba66" providerId="ADAL" clId="{9BC6430A-E3AC-4D2A-97A5-029961D5D740}" dt="2025-10-01T14:52:01.578" v="4250" actId="20577"/>
        <pc:sldMkLst>
          <pc:docMk/>
          <pc:sldMk cId="3775797509" sldId="594"/>
        </pc:sldMkLst>
        <pc:spChg chg="mod">
          <ac:chgData name="Tommaso Pedrazzini" userId="95ad66c0-b8c9-448f-80db-cbccc8c1ba66" providerId="ADAL" clId="{9BC6430A-E3AC-4D2A-97A5-029961D5D740}" dt="2025-09-25T09:16:55.663" v="1812" actId="14100"/>
          <ac:spMkLst>
            <pc:docMk/>
            <pc:sldMk cId="3775797509" sldId="594"/>
            <ac:spMk id="3" creationId="{BBEECCB0-6AF2-E73E-D53C-FE489D48CAF2}"/>
          </ac:spMkLst>
        </pc:spChg>
        <pc:spChg chg="mod">
          <ac:chgData name="Tommaso Pedrazzini" userId="95ad66c0-b8c9-448f-80db-cbccc8c1ba66" providerId="ADAL" clId="{9BC6430A-E3AC-4D2A-97A5-029961D5D740}" dt="2025-09-25T09:16:57.641" v="1813" actId="14100"/>
          <ac:spMkLst>
            <pc:docMk/>
            <pc:sldMk cId="3775797509" sldId="594"/>
            <ac:spMk id="4" creationId="{657F1451-9D5A-A0B9-4A69-067C67D4DD24}"/>
          </ac:spMkLst>
        </pc:spChg>
        <pc:spChg chg="mod">
          <ac:chgData name="Tommaso Pedrazzini" userId="95ad66c0-b8c9-448f-80db-cbccc8c1ba66" providerId="ADAL" clId="{9BC6430A-E3AC-4D2A-97A5-029961D5D740}" dt="2025-10-01T14:52:01.578" v="4250" actId="20577"/>
          <ac:spMkLst>
            <pc:docMk/>
            <pc:sldMk cId="3775797509" sldId="594"/>
            <ac:spMk id="41" creationId="{6A300B67-3D60-FF94-BE9B-0532D520ECE4}"/>
          </ac:spMkLst>
        </pc:spChg>
      </pc:sldChg>
      <pc:sldChg chg="addSp modSp add mod">
        <pc:chgData name="Tommaso Pedrazzini" userId="95ad66c0-b8c9-448f-80db-cbccc8c1ba66" providerId="ADAL" clId="{9BC6430A-E3AC-4D2A-97A5-029961D5D740}" dt="2025-10-01T14:54:54.983" v="4281" actId="20577"/>
        <pc:sldMkLst>
          <pc:docMk/>
          <pc:sldMk cId="2225546560" sldId="595"/>
        </pc:sldMkLst>
        <pc:spChg chg="add mod">
          <ac:chgData name="Tommaso Pedrazzini" userId="95ad66c0-b8c9-448f-80db-cbccc8c1ba66" providerId="ADAL" clId="{9BC6430A-E3AC-4D2A-97A5-029961D5D740}" dt="2025-10-01T14:54:54.983" v="4281" actId="20577"/>
          <ac:spMkLst>
            <pc:docMk/>
            <pc:sldMk cId="2225546560" sldId="595"/>
            <ac:spMk id="3" creationId="{7C5E4E71-7AD0-85E3-F957-E5388DFA11BD}"/>
          </ac:spMkLst>
        </pc:spChg>
        <pc:spChg chg="mod">
          <ac:chgData name="Tommaso Pedrazzini" userId="95ad66c0-b8c9-448f-80db-cbccc8c1ba66" providerId="ADAL" clId="{9BC6430A-E3AC-4D2A-97A5-029961D5D740}" dt="2025-10-01T14:53:24.543" v="4254" actId="207"/>
          <ac:spMkLst>
            <pc:docMk/>
            <pc:sldMk cId="2225546560" sldId="595"/>
            <ac:spMk id="7" creationId="{ECCFFCAC-EB62-DED7-FE44-8C9A0AFFD17B}"/>
          </ac:spMkLst>
        </pc:spChg>
        <pc:cxnChg chg="add mod">
          <ac:chgData name="Tommaso Pedrazzini" userId="95ad66c0-b8c9-448f-80db-cbccc8c1ba66" providerId="ADAL" clId="{9BC6430A-E3AC-4D2A-97A5-029961D5D740}" dt="2025-09-25T14:33:42.809" v="2833" actId="14100"/>
          <ac:cxnSpMkLst>
            <pc:docMk/>
            <pc:sldMk cId="2225546560" sldId="595"/>
            <ac:cxnSpMk id="4" creationId="{9485C961-A39D-3B42-B1E4-43AC8F2AA8F7}"/>
          </ac:cxnSpMkLst>
        </pc:cxnChg>
      </pc:sldChg>
      <pc:sldChg chg="del">
        <pc:chgData name="Tommaso Pedrazzini" userId="95ad66c0-b8c9-448f-80db-cbccc8c1ba66" providerId="ADAL" clId="{9BC6430A-E3AC-4D2A-97A5-029961D5D740}" dt="2025-10-02T15:54:16.633" v="4457" actId="2696"/>
        <pc:sldMkLst>
          <pc:docMk/>
          <pc:sldMk cId="3303917572" sldId="596"/>
        </pc:sldMkLst>
      </pc:sldChg>
      <pc:sldChg chg="modSp">
        <pc:chgData name="Tommaso Pedrazzini" userId="95ad66c0-b8c9-448f-80db-cbccc8c1ba66" providerId="ADAL" clId="{9BC6430A-E3AC-4D2A-97A5-029961D5D740}" dt="2025-10-01T14:52:08.050" v="4251"/>
        <pc:sldMkLst>
          <pc:docMk/>
          <pc:sldMk cId="3756622447" sldId="601"/>
        </pc:sldMkLst>
        <pc:spChg chg="mod">
          <ac:chgData name="Tommaso Pedrazzini" userId="95ad66c0-b8c9-448f-80db-cbccc8c1ba66" providerId="ADAL" clId="{9BC6430A-E3AC-4D2A-97A5-029961D5D740}" dt="2025-10-01T14:52:08.050" v="4251"/>
          <ac:spMkLst>
            <pc:docMk/>
            <pc:sldMk cId="3756622447" sldId="601"/>
            <ac:spMk id="41" creationId="{FC8637F1-314C-1A31-5F81-EB913C62C0EB}"/>
          </ac:spMkLst>
        </pc:spChg>
      </pc:sldChg>
      <pc:sldChg chg="addSp delSp modSp mod">
        <pc:chgData name="Tommaso Pedrazzini" userId="95ad66c0-b8c9-448f-80db-cbccc8c1ba66" providerId="ADAL" clId="{9BC6430A-E3AC-4D2A-97A5-029961D5D740}" dt="2025-10-02T09:22:58.509" v="4456" actId="478"/>
        <pc:sldMkLst>
          <pc:docMk/>
          <pc:sldMk cId="4174255373" sldId="602"/>
        </pc:sldMkLst>
        <pc:spChg chg="add del mod">
          <ac:chgData name="Tommaso Pedrazzini" userId="95ad66c0-b8c9-448f-80db-cbccc8c1ba66" providerId="ADAL" clId="{9BC6430A-E3AC-4D2A-97A5-029961D5D740}" dt="2025-10-02T09:22:58.509" v="4456" actId="478"/>
          <ac:spMkLst>
            <pc:docMk/>
            <pc:sldMk cId="4174255373" sldId="602"/>
            <ac:spMk id="2" creationId="{8E040A4F-60AC-7DB2-052B-C813B1D8D6BB}"/>
          </ac:spMkLst>
        </pc:spChg>
      </pc:sldChg>
      <pc:sldChg chg="modSp">
        <pc:chgData name="Tommaso Pedrazzini" userId="95ad66c0-b8c9-448f-80db-cbccc8c1ba66" providerId="ADAL" clId="{9BC6430A-E3AC-4D2A-97A5-029961D5D740}" dt="2025-10-01T14:52:11.266" v="4252"/>
        <pc:sldMkLst>
          <pc:docMk/>
          <pc:sldMk cId="3325624891" sldId="607"/>
        </pc:sldMkLst>
        <pc:spChg chg="mod">
          <ac:chgData name="Tommaso Pedrazzini" userId="95ad66c0-b8c9-448f-80db-cbccc8c1ba66" providerId="ADAL" clId="{9BC6430A-E3AC-4D2A-97A5-029961D5D740}" dt="2025-10-01T14:52:11.266" v="4252"/>
          <ac:spMkLst>
            <pc:docMk/>
            <pc:sldMk cId="3325624891" sldId="607"/>
            <ac:spMk id="41" creationId="{AE2941B0-AEA0-9EB3-40CE-691B3E10D070}"/>
          </ac:spMkLst>
        </pc:spChg>
      </pc:sldChg>
      <pc:sldChg chg="modSp mod">
        <pc:chgData name="Tommaso Pedrazzini" userId="95ad66c0-b8c9-448f-80db-cbccc8c1ba66" providerId="ADAL" clId="{9BC6430A-E3AC-4D2A-97A5-029961D5D740}" dt="2025-10-01T11:01:29.158" v="4192" actId="20577"/>
        <pc:sldMkLst>
          <pc:docMk/>
          <pc:sldMk cId="445708597" sldId="613"/>
        </pc:sldMkLst>
        <pc:spChg chg="mod">
          <ac:chgData name="Tommaso Pedrazzini" userId="95ad66c0-b8c9-448f-80db-cbccc8c1ba66" providerId="ADAL" clId="{9BC6430A-E3AC-4D2A-97A5-029961D5D740}" dt="2025-10-01T11:01:29.158" v="4192" actId="20577"/>
          <ac:spMkLst>
            <pc:docMk/>
            <pc:sldMk cId="445708597" sldId="613"/>
            <ac:spMk id="16" creationId="{BA50B8CB-38A2-77A2-C91F-C722A44F121C}"/>
          </ac:spMkLst>
        </pc:spChg>
      </pc:sldChg>
      <pc:sldChg chg="modSp">
        <pc:chgData name="Tommaso Pedrazzini" userId="95ad66c0-b8c9-448f-80db-cbccc8c1ba66" providerId="ADAL" clId="{9BC6430A-E3AC-4D2A-97A5-029961D5D740}" dt="2025-10-01T14:52:15.429" v="4253"/>
        <pc:sldMkLst>
          <pc:docMk/>
          <pc:sldMk cId="3165511215" sldId="614"/>
        </pc:sldMkLst>
        <pc:spChg chg="mod">
          <ac:chgData name="Tommaso Pedrazzini" userId="95ad66c0-b8c9-448f-80db-cbccc8c1ba66" providerId="ADAL" clId="{9BC6430A-E3AC-4D2A-97A5-029961D5D740}" dt="2025-10-01T14:52:15.429" v="4253"/>
          <ac:spMkLst>
            <pc:docMk/>
            <pc:sldMk cId="3165511215" sldId="614"/>
            <ac:spMk id="41" creationId="{386019EF-7F12-8C01-8276-003FD740DD4B}"/>
          </ac:spMkLst>
        </pc:spChg>
      </pc:sldChg>
      <pc:sldChg chg="modTransition">
        <pc:chgData name="Tommaso Pedrazzini" userId="95ad66c0-b8c9-448f-80db-cbccc8c1ba66" providerId="ADAL" clId="{9BC6430A-E3AC-4D2A-97A5-029961D5D740}" dt="2025-10-02T07:23:43.619" v="4452"/>
        <pc:sldMkLst>
          <pc:docMk/>
          <pc:sldMk cId="82838531" sldId="615"/>
        </pc:sldMkLst>
      </pc:sldChg>
      <pc:sldChg chg="modSp mod modTransition">
        <pc:chgData name="Tommaso Pedrazzini" userId="95ad66c0-b8c9-448f-80db-cbccc8c1ba66" providerId="ADAL" clId="{9BC6430A-E3AC-4D2A-97A5-029961D5D740}" dt="2025-10-02T07:23:43.619" v="4452"/>
        <pc:sldMkLst>
          <pc:docMk/>
          <pc:sldMk cId="1524961908" sldId="616"/>
        </pc:sldMkLst>
        <pc:spChg chg="mod">
          <ac:chgData name="Tommaso Pedrazzini" userId="95ad66c0-b8c9-448f-80db-cbccc8c1ba66" providerId="ADAL" clId="{9BC6430A-E3AC-4D2A-97A5-029961D5D740}" dt="2025-10-02T07:23:17.945" v="4450" actId="20577"/>
          <ac:spMkLst>
            <pc:docMk/>
            <pc:sldMk cId="1524961908" sldId="616"/>
            <ac:spMk id="13" creationId="{BE60AE9A-66E6-3E5A-5555-897C70E2D177}"/>
          </ac:spMkLst>
        </pc:spChg>
      </pc:sldChg>
      <pc:sldChg chg="modTransition">
        <pc:chgData name="Tommaso Pedrazzini" userId="95ad66c0-b8c9-448f-80db-cbccc8c1ba66" providerId="ADAL" clId="{9BC6430A-E3AC-4D2A-97A5-029961D5D740}" dt="2025-10-02T07:23:43.619" v="4452"/>
        <pc:sldMkLst>
          <pc:docMk/>
          <pc:sldMk cId="2668466655" sldId="617"/>
        </pc:sldMkLst>
      </pc:sldChg>
      <pc:sldChg chg="modTransition">
        <pc:chgData name="Tommaso Pedrazzini" userId="95ad66c0-b8c9-448f-80db-cbccc8c1ba66" providerId="ADAL" clId="{9BC6430A-E3AC-4D2A-97A5-029961D5D740}" dt="2025-10-02T07:23:43.619" v="4452"/>
        <pc:sldMkLst>
          <pc:docMk/>
          <pc:sldMk cId="1037520981" sldId="618"/>
        </pc:sldMkLst>
      </pc:sldChg>
      <pc:sldChg chg="addSp delSp mod">
        <pc:chgData name="Tommaso Pedrazzini" userId="95ad66c0-b8c9-448f-80db-cbccc8c1ba66" providerId="ADAL" clId="{9BC6430A-E3AC-4D2A-97A5-029961D5D740}" dt="2025-10-02T15:54:45.260" v="4463" actId="478"/>
        <pc:sldMkLst>
          <pc:docMk/>
          <pc:sldMk cId="1599795889" sldId="620"/>
        </pc:sldMkLst>
        <pc:spChg chg="add del">
          <ac:chgData name="Tommaso Pedrazzini" userId="95ad66c0-b8c9-448f-80db-cbccc8c1ba66" providerId="ADAL" clId="{9BC6430A-E3AC-4D2A-97A5-029961D5D740}" dt="2025-10-02T15:54:45.260" v="4463" actId="478"/>
          <ac:spMkLst>
            <pc:docMk/>
            <pc:sldMk cId="1599795889" sldId="620"/>
            <ac:spMk id="2" creationId="{19A72B65-E3C3-6E1E-7AE8-1DF13633ADE3}"/>
          </ac:spMkLst>
        </pc:spChg>
      </pc:sldChg>
      <pc:sldChg chg="delSp add del mod modShow">
        <pc:chgData name="Tommaso Pedrazzini" userId="95ad66c0-b8c9-448f-80db-cbccc8c1ba66" providerId="ADAL" clId="{9BC6430A-E3AC-4D2A-97A5-029961D5D740}" dt="2025-10-02T15:54:49.420" v="4465" actId="729"/>
        <pc:sldMkLst>
          <pc:docMk/>
          <pc:sldMk cId="3607134804" sldId="621"/>
        </pc:sldMkLst>
        <pc:spChg chg="del">
          <ac:chgData name="Tommaso Pedrazzini" userId="95ad66c0-b8c9-448f-80db-cbccc8c1ba66" providerId="ADAL" clId="{9BC6430A-E3AC-4D2A-97A5-029961D5D740}" dt="2025-10-02T15:54:25.222" v="4458" actId="478"/>
          <ac:spMkLst>
            <pc:docMk/>
            <pc:sldMk cId="3607134804" sldId="621"/>
            <ac:spMk id="2" creationId="{7764012A-B9C0-316A-BA44-6C364775B93E}"/>
          </ac:spMkLst>
        </pc:spChg>
      </pc:sldChg>
    </pc:docChg>
  </pc:docChgLst>
  <pc:docChgLst>
    <pc:chgData name="Tommaso Pedrazzini" userId="95ad66c0-b8c9-448f-80db-cbccc8c1ba66" providerId="ADAL" clId="{CF782FED-72E1-4D80-9EC8-3BE5715EA34A}"/>
    <pc:docChg chg="undo custSel addSld delSld modSld sldOrd modMainMaster">
      <pc:chgData name="Tommaso Pedrazzini" userId="95ad66c0-b8c9-448f-80db-cbccc8c1ba66" providerId="ADAL" clId="{CF782FED-72E1-4D80-9EC8-3BE5715EA34A}" dt="2025-10-01T20:54:13.243" v="6309" actId="1076"/>
      <pc:docMkLst>
        <pc:docMk/>
      </pc:docMkLst>
      <pc:sldChg chg="del">
        <pc:chgData name="Tommaso Pedrazzini" userId="95ad66c0-b8c9-448f-80db-cbccc8c1ba66" providerId="ADAL" clId="{CF782FED-72E1-4D80-9EC8-3BE5715EA34A}" dt="2025-09-26T15:06:51.017" v="5765" actId="47"/>
        <pc:sldMkLst>
          <pc:docMk/>
          <pc:sldMk cId="1260614426" sldId="280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214830202" sldId="572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091761808" sldId="573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639210200" sldId="574"/>
        </pc:sldMkLst>
      </pc:sldChg>
      <pc:sldChg chg="modSp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149415634" sldId="577"/>
        </pc:sldMkLst>
        <pc:spChg chg="mod">
          <ac:chgData name="Tommaso Pedrazzini" userId="95ad66c0-b8c9-448f-80db-cbccc8c1ba66" providerId="ADAL" clId="{CF782FED-72E1-4D80-9EC8-3BE5715EA34A}" dt="2025-10-01T20:02:07.644" v="5910" actId="20577"/>
          <ac:spMkLst>
            <pc:docMk/>
            <pc:sldMk cId="3149415634" sldId="577"/>
            <ac:spMk id="11" creationId="{AD9F3358-9E54-C3D6-0F87-57FCFEB42968}"/>
          </ac:spMkLst>
        </pc:spChg>
        <pc:picChg chg="mod">
          <ac:chgData name="Tommaso Pedrazzini" userId="95ad66c0-b8c9-448f-80db-cbccc8c1ba66" providerId="ADAL" clId="{CF782FED-72E1-4D80-9EC8-3BE5715EA34A}" dt="2025-10-01T20:01:36.981" v="5801" actId="1076"/>
          <ac:picMkLst>
            <pc:docMk/>
            <pc:sldMk cId="3149415634" sldId="577"/>
            <ac:picMk id="12" creationId="{6C8B1754-ABD1-69CB-EADE-FAB18EBFF69A}"/>
          </ac:picMkLst>
        </pc:picChg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242628498" sldId="578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483233188" sldId="579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811058990" sldId="580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08154700" sldId="581"/>
        </pc:sldMkLst>
      </pc:sldChg>
      <pc:sldChg chg="addSp modSp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376356763" sldId="583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4003162161" sldId="584"/>
        </pc:sldMkLst>
      </pc:sldChg>
      <pc:sldChg chg="modSp mod or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157766112" sldId="585"/>
        </pc:sldMkLst>
        <pc:spChg chg="mod">
          <ac:chgData name="Tommaso Pedrazzini" userId="95ad66c0-b8c9-448f-80db-cbccc8c1ba66" providerId="ADAL" clId="{CF782FED-72E1-4D80-9EC8-3BE5715EA34A}" dt="2025-10-01T20:22:37.860" v="6125" actId="20577"/>
          <ac:spMkLst>
            <pc:docMk/>
            <pc:sldMk cId="1157766112" sldId="585"/>
            <ac:spMk id="2" creationId="{58F1F835-D153-F260-55AD-7315F380E2F6}"/>
          </ac:spMkLst>
        </pc:spChg>
        <pc:spChg chg="mod">
          <ac:chgData name="Tommaso Pedrazzini" userId="95ad66c0-b8c9-448f-80db-cbccc8c1ba66" providerId="ADAL" clId="{CF782FED-72E1-4D80-9EC8-3BE5715EA34A}" dt="2025-10-01T20:22:48.920" v="6129" actId="6549"/>
          <ac:spMkLst>
            <pc:docMk/>
            <pc:sldMk cId="1157766112" sldId="585"/>
            <ac:spMk id="13" creationId="{94949DCF-792A-35D7-8092-453FF6DA41FE}"/>
          </ac:spMkLst>
        </pc:spChg>
      </pc:sldChg>
      <pc:sldChg chg="modSp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999542422" sldId="586"/>
        </pc:sldMkLst>
        <pc:spChg chg="mod">
          <ac:chgData name="Tommaso Pedrazzini" userId="95ad66c0-b8c9-448f-80db-cbccc8c1ba66" providerId="ADAL" clId="{CF782FED-72E1-4D80-9EC8-3BE5715EA34A}" dt="2025-10-01T20:20:05.934" v="5988" actId="20577"/>
          <ac:spMkLst>
            <pc:docMk/>
            <pc:sldMk cId="3999542422" sldId="586"/>
            <ac:spMk id="11" creationId="{0BF35B1B-5DE7-B0D4-2667-9F425831879D}"/>
          </ac:spMkLst>
        </pc:spChg>
        <pc:spChg chg="mod">
          <ac:chgData name="Tommaso Pedrazzini" userId="95ad66c0-b8c9-448f-80db-cbccc8c1ba66" providerId="ADAL" clId="{CF782FED-72E1-4D80-9EC8-3BE5715EA34A}" dt="2025-10-01T20:21:50.609" v="6110" actId="20577"/>
          <ac:spMkLst>
            <pc:docMk/>
            <pc:sldMk cId="3999542422" sldId="586"/>
            <ac:spMk id="12" creationId="{B39713E5-AD0B-ED0B-3785-6AD5269E12BA}"/>
          </ac:spMkLst>
        </pc:spChg>
      </pc:sldChg>
      <pc:sldChg chg="addSp delSp modSp mod modTransition">
        <pc:chgData name="Tommaso Pedrazzini" userId="95ad66c0-b8c9-448f-80db-cbccc8c1ba66" providerId="ADAL" clId="{CF782FED-72E1-4D80-9EC8-3BE5715EA34A}" dt="2025-10-01T20:31:43.070" v="6143" actId="255"/>
        <pc:sldMkLst>
          <pc:docMk/>
          <pc:sldMk cId="625295113" sldId="587"/>
        </pc:sldMkLst>
        <pc:spChg chg="mod">
          <ac:chgData name="Tommaso Pedrazzini" userId="95ad66c0-b8c9-448f-80db-cbccc8c1ba66" providerId="ADAL" clId="{CF782FED-72E1-4D80-9EC8-3BE5715EA34A}" dt="2025-09-26T09:35:08.736" v="2350" actId="20577"/>
          <ac:spMkLst>
            <pc:docMk/>
            <pc:sldMk cId="625295113" sldId="587"/>
            <ac:spMk id="11" creationId="{C7B64055-10D5-A824-BFD9-9B89FE863C9A}"/>
          </ac:spMkLst>
        </pc:spChg>
        <pc:spChg chg="add mod">
          <ac:chgData name="Tommaso Pedrazzini" userId="95ad66c0-b8c9-448f-80db-cbccc8c1ba66" providerId="ADAL" clId="{CF782FED-72E1-4D80-9EC8-3BE5715EA34A}" dt="2025-10-01T20:31:43.070" v="6143" actId="255"/>
          <ac:spMkLst>
            <pc:docMk/>
            <pc:sldMk cId="625295113" sldId="587"/>
            <ac:spMk id="14" creationId="{8668E0D7-64A0-B819-14CC-121ECD574C6B}"/>
          </ac:spMkLst>
        </pc:spChg>
        <pc:spChg chg="add mod">
          <ac:chgData name="Tommaso Pedrazzini" userId="95ad66c0-b8c9-448f-80db-cbccc8c1ba66" providerId="ADAL" clId="{CF782FED-72E1-4D80-9EC8-3BE5715EA34A}" dt="2025-09-26T10:17:30.990" v="3823"/>
          <ac:spMkLst>
            <pc:docMk/>
            <pc:sldMk cId="625295113" sldId="587"/>
            <ac:spMk id="16" creationId="{721C1AB1-9A1E-BE2D-C230-5AE877986DC3}"/>
          </ac:spMkLst>
        </pc:spChg>
        <pc:spChg chg="add mod">
          <ac:chgData name="Tommaso Pedrazzini" userId="95ad66c0-b8c9-448f-80db-cbccc8c1ba66" providerId="ADAL" clId="{CF782FED-72E1-4D80-9EC8-3BE5715EA34A}" dt="2025-09-26T10:17:30.990" v="3823"/>
          <ac:spMkLst>
            <pc:docMk/>
            <pc:sldMk cId="625295113" sldId="587"/>
            <ac:spMk id="17" creationId="{D88695CA-2467-AEA9-AD6E-067FC14C5F70}"/>
          </ac:spMkLst>
        </pc:spChg>
        <pc:spChg chg="add mod">
          <ac:chgData name="Tommaso Pedrazzini" userId="95ad66c0-b8c9-448f-80db-cbccc8c1ba66" providerId="ADAL" clId="{CF782FED-72E1-4D80-9EC8-3BE5715EA34A}" dt="2025-09-26T10:17:30.990" v="3823"/>
          <ac:spMkLst>
            <pc:docMk/>
            <pc:sldMk cId="625295113" sldId="587"/>
            <ac:spMk id="18" creationId="{FF7E8DE5-38E4-DB2D-07B6-42F4A4957157}"/>
          </ac:spMkLst>
        </pc:spChg>
        <pc:spChg chg="add mod">
          <ac:chgData name="Tommaso Pedrazzini" userId="95ad66c0-b8c9-448f-80db-cbccc8c1ba66" providerId="ADAL" clId="{CF782FED-72E1-4D80-9EC8-3BE5715EA34A}" dt="2025-09-26T10:17:30.990" v="3823"/>
          <ac:spMkLst>
            <pc:docMk/>
            <pc:sldMk cId="625295113" sldId="587"/>
            <ac:spMk id="19" creationId="{8FAA2347-057E-985C-E55F-8CE699F45EFD}"/>
          </ac:spMkLst>
        </pc:spChg>
        <pc:cxnChg chg="add mod">
          <ac:chgData name="Tommaso Pedrazzini" userId="95ad66c0-b8c9-448f-80db-cbccc8c1ba66" providerId="ADAL" clId="{CF782FED-72E1-4D80-9EC8-3BE5715EA34A}" dt="2025-09-26T10:17:30.990" v="3823"/>
          <ac:cxnSpMkLst>
            <pc:docMk/>
            <pc:sldMk cId="625295113" sldId="587"/>
            <ac:cxnSpMk id="15" creationId="{D0B5E92C-FBDE-D9F1-FF4E-137A437D7A5F}"/>
          </ac:cxnSpMkLst>
        </pc:cxnChg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747245882" sldId="589"/>
        </pc:sldMkLst>
      </pc:sldChg>
      <pc:sldChg chg="addSp modSp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067035895" sldId="590"/>
        </pc:sldMkLst>
        <pc:spChg chg="add mod">
          <ac:chgData name="Tommaso Pedrazzini" userId="95ad66c0-b8c9-448f-80db-cbccc8c1ba66" providerId="ADAL" clId="{CF782FED-72E1-4D80-9EC8-3BE5715EA34A}" dt="2025-09-26T07:57:35.072" v="533" actId="255"/>
          <ac:spMkLst>
            <pc:docMk/>
            <pc:sldMk cId="3067035895" sldId="590"/>
            <ac:spMk id="11" creationId="{1D1220E8-1EE5-324F-B5AA-93CCE23F839E}"/>
          </ac:spMkLst>
        </pc:spChg>
        <pc:spChg chg="add mod">
          <ac:chgData name="Tommaso Pedrazzini" userId="95ad66c0-b8c9-448f-80db-cbccc8c1ba66" providerId="ADAL" clId="{CF782FED-72E1-4D80-9EC8-3BE5715EA34A}" dt="2025-09-26T07:38:04.099" v="205" actId="20577"/>
          <ac:spMkLst>
            <pc:docMk/>
            <pc:sldMk cId="3067035895" sldId="590"/>
            <ac:spMk id="13" creationId="{6E111304-4432-E991-A9AF-C75DA9A2BB81}"/>
          </ac:spMkLst>
        </pc:spChg>
        <pc:spChg chg="add mod">
          <ac:chgData name="Tommaso Pedrazzini" userId="95ad66c0-b8c9-448f-80db-cbccc8c1ba66" providerId="ADAL" clId="{CF782FED-72E1-4D80-9EC8-3BE5715EA34A}" dt="2025-09-26T07:25:34.770" v="82" actId="1076"/>
          <ac:spMkLst>
            <pc:docMk/>
            <pc:sldMk cId="3067035895" sldId="590"/>
            <ac:spMk id="14" creationId="{A4DA7AC1-89FC-800E-205F-9DA8F4ECA82B}"/>
          </ac:spMkLst>
        </pc:spChg>
        <pc:spChg chg="add mod">
          <ac:chgData name="Tommaso Pedrazzini" userId="95ad66c0-b8c9-448f-80db-cbccc8c1ba66" providerId="ADAL" clId="{CF782FED-72E1-4D80-9EC8-3BE5715EA34A}" dt="2025-09-26T07:28:14.162" v="176" actId="255"/>
          <ac:spMkLst>
            <pc:docMk/>
            <pc:sldMk cId="3067035895" sldId="590"/>
            <ac:spMk id="15" creationId="{34E9758C-4FC6-AB8E-008B-34DCC266638C}"/>
          </ac:spMkLst>
        </pc:spChg>
        <pc:spChg chg="add mod">
          <ac:chgData name="Tommaso Pedrazzini" userId="95ad66c0-b8c9-448f-80db-cbccc8c1ba66" providerId="ADAL" clId="{CF782FED-72E1-4D80-9EC8-3BE5715EA34A}" dt="2025-10-01T20:09:36.267" v="5936" actId="14100"/>
          <ac:spMkLst>
            <pc:docMk/>
            <pc:sldMk cId="3067035895" sldId="590"/>
            <ac:spMk id="16" creationId="{C3EA0DC2-8D34-FD4D-67D8-F2D87140C88F}"/>
          </ac:spMkLst>
        </pc:spChg>
        <pc:cxnChg chg="add mod">
          <ac:chgData name="Tommaso Pedrazzini" userId="95ad66c0-b8c9-448f-80db-cbccc8c1ba66" providerId="ADAL" clId="{CF782FED-72E1-4D80-9EC8-3BE5715EA34A}" dt="2025-10-01T20:09:36.267" v="5936" actId="14100"/>
          <ac:cxnSpMkLst>
            <pc:docMk/>
            <pc:sldMk cId="3067035895" sldId="590"/>
            <ac:cxnSpMk id="18" creationId="{D5E47A63-06AC-F416-022D-ABA81D79D056}"/>
          </ac:cxnSpMkLst>
        </pc:cxnChg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788579854" sldId="591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4165456406" sldId="592"/>
        </pc:sldMkLst>
      </pc:sldChg>
      <pc:sldChg chg="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775797509" sldId="594"/>
        </pc:sldMkLst>
      </pc:sldChg>
      <pc:sldChg chg="addSp delSp modSp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225546560" sldId="595"/>
        </pc:sldMkLst>
        <pc:spChg chg="add del mod">
          <ac:chgData name="Tommaso Pedrazzini" userId="95ad66c0-b8c9-448f-80db-cbccc8c1ba66" providerId="ADAL" clId="{CF782FED-72E1-4D80-9EC8-3BE5715EA34A}" dt="2025-09-26T15:08:17.186" v="5797" actId="20577"/>
          <ac:spMkLst>
            <pc:docMk/>
            <pc:sldMk cId="2225546560" sldId="595"/>
            <ac:spMk id="3" creationId="{7C5E4E71-7AD0-85E3-F957-E5388DFA11BD}"/>
          </ac:spMkLst>
        </pc:spChg>
      </pc:sldChg>
      <pc:sldChg chg="delSp modSp new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303917572" sldId="596"/>
        </pc:sldMkLst>
      </pc:sldChg>
      <pc:sldChg chg="addSp delSp modSp add mod modTransition">
        <pc:chgData name="Tommaso Pedrazzini" userId="95ad66c0-b8c9-448f-80db-cbccc8c1ba66" providerId="ADAL" clId="{CF782FED-72E1-4D80-9EC8-3BE5715EA34A}" dt="2025-10-01T20:31:21.809" v="6139"/>
        <pc:sldMkLst>
          <pc:docMk/>
          <pc:sldMk cId="1781149900" sldId="597"/>
        </pc:sldMkLst>
        <pc:spChg chg="add mod">
          <ac:chgData name="Tommaso Pedrazzini" userId="95ad66c0-b8c9-448f-80db-cbccc8c1ba66" providerId="ADAL" clId="{CF782FED-72E1-4D80-9EC8-3BE5715EA34A}" dt="2025-10-01T20:31:09.750" v="6137" actId="20577"/>
          <ac:spMkLst>
            <pc:docMk/>
            <pc:sldMk cId="1781149900" sldId="597"/>
            <ac:spMk id="13" creationId="{7AD3E6AA-D5B1-3D72-2466-B9B796027568}"/>
          </ac:spMkLst>
        </pc:spChg>
        <pc:spChg chg="add mod">
          <ac:chgData name="Tommaso Pedrazzini" userId="95ad66c0-b8c9-448f-80db-cbccc8c1ba66" providerId="ADAL" clId="{CF782FED-72E1-4D80-9EC8-3BE5715EA34A}" dt="2025-09-26T10:17:16.294" v="3820" actId="208"/>
          <ac:spMkLst>
            <pc:docMk/>
            <pc:sldMk cId="1781149900" sldId="597"/>
            <ac:spMk id="15" creationId="{7EC709D1-9B95-284B-7216-3A0CFCD979E2}"/>
          </ac:spMkLst>
        </pc:spChg>
        <pc:spChg chg="add mod">
          <ac:chgData name="Tommaso Pedrazzini" userId="95ad66c0-b8c9-448f-80db-cbccc8c1ba66" providerId="ADAL" clId="{CF782FED-72E1-4D80-9EC8-3BE5715EA34A}" dt="2025-09-26T10:17:24.329" v="3822" actId="207"/>
          <ac:spMkLst>
            <pc:docMk/>
            <pc:sldMk cId="1781149900" sldId="597"/>
            <ac:spMk id="16" creationId="{F340E165-739D-5E80-34BE-7877F314DE84}"/>
          </ac:spMkLst>
        </pc:spChg>
        <pc:spChg chg="add mod">
          <ac:chgData name="Tommaso Pedrazzini" userId="95ad66c0-b8c9-448f-80db-cbccc8c1ba66" providerId="ADAL" clId="{CF782FED-72E1-4D80-9EC8-3BE5715EA34A}" dt="2025-09-26T10:17:24.329" v="3822" actId="207"/>
          <ac:spMkLst>
            <pc:docMk/>
            <pc:sldMk cId="1781149900" sldId="597"/>
            <ac:spMk id="17" creationId="{3900D56F-0E1C-91E6-231A-4C73E4561DCA}"/>
          </ac:spMkLst>
        </pc:spChg>
        <pc:spChg chg="add mod">
          <ac:chgData name="Tommaso Pedrazzini" userId="95ad66c0-b8c9-448f-80db-cbccc8c1ba66" providerId="ADAL" clId="{CF782FED-72E1-4D80-9EC8-3BE5715EA34A}" dt="2025-09-26T10:17:24.329" v="3822" actId="207"/>
          <ac:spMkLst>
            <pc:docMk/>
            <pc:sldMk cId="1781149900" sldId="597"/>
            <ac:spMk id="18" creationId="{4A8D3285-FB7F-774D-A2AA-DE8299150443}"/>
          </ac:spMkLst>
        </pc:spChg>
        <pc:spChg chg="add mod">
          <ac:chgData name="Tommaso Pedrazzini" userId="95ad66c0-b8c9-448f-80db-cbccc8c1ba66" providerId="ADAL" clId="{CF782FED-72E1-4D80-9EC8-3BE5715EA34A}" dt="2025-09-26T10:19:03.390" v="3840"/>
          <ac:spMkLst>
            <pc:docMk/>
            <pc:sldMk cId="1781149900" sldId="597"/>
            <ac:spMk id="20" creationId="{D830B1E8-E11D-CD7F-86F6-37DA1F6564EB}"/>
          </ac:spMkLst>
        </pc:spChg>
        <pc:cxnChg chg="add mod">
          <ac:chgData name="Tommaso Pedrazzini" userId="95ad66c0-b8c9-448f-80db-cbccc8c1ba66" providerId="ADAL" clId="{CF782FED-72E1-4D80-9EC8-3BE5715EA34A}" dt="2025-09-26T10:17:19.514" v="3821" actId="208"/>
          <ac:cxnSpMkLst>
            <pc:docMk/>
            <pc:sldMk cId="1781149900" sldId="597"/>
            <ac:cxnSpMk id="14" creationId="{6EB5C3DC-833B-A34E-C06B-6098947E3A3B}"/>
          </ac:cxnSpMkLst>
        </pc:cxnChg>
      </pc:sldChg>
      <pc:sldChg chg="addSp delSp modSp add mod modTransition">
        <pc:chgData name="Tommaso Pedrazzini" userId="95ad66c0-b8c9-448f-80db-cbccc8c1ba66" providerId="ADAL" clId="{CF782FED-72E1-4D80-9EC8-3BE5715EA34A}" dt="2025-10-01T20:37:06.082" v="6267" actId="20577"/>
        <pc:sldMkLst>
          <pc:docMk/>
          <pc:sldMk cId="3154621715" sldId="598"/>
        </pc:sldMkLst>
        <pc:spChg chg="mod">
          <ac:chgData name="Tommaso Pedrazzini" userId="95ad66c0-b8c9-448f-80db-cbccc8c1ba66" providerId="ADAL" clId="{CF782FED-72E1-4D80-9EC8-3BE5715EA34A}" dt="2025-09-26T10:18:32.577" v="3833" actId="14100"/>
          <ac:spMkLst>
            <pc:docMk/>
            <pc:sldMk cId="3154621715" sldId="598"/>
            <ac:spMk id="4" creationId="{45CA1BB6-9E71-0060-5E9E-D4FCEB2F6956}"/>
          </ac:spMkLst>
        </pc:spChg>
        <pc:spChg chg="mod">
          <ac:chgData name="Tommaso Pedrazzini" userId="95ad66c0-b8c9-448f-80db-cbccc8c1ba66" providerId="ADAL" clId="{CF782FED-72E1-4D80-9EC8-3BE5715EA34A}" dt="2025-10-01T20:37:06.082" v="6267" actId="20577"/>
          <ac:spMkLst>
            <pc:docMk/>
            <pc:sldMk cId="3154621715" sldId="598"/>
            <ac:spMk id="11" creationId="{C3EB99DC-0186-2AD9-1A2C-623FB8E787E7}"/>
          </ac:spMkLst>
        </pc:spChg>
        <pc:spChg chg="add mod">
          <ac:chgData name="Tommaso Pedrazzini" userId="95ad66c0-b8c9-448f-80db-cbccc8c1ba66" providerId="ADAL" clId="{CF782FED-72E1-4D80-9EC8-3BE5715EA34A}" dt="2025-09-26T10:17:32.494" v="3824"/>
          <ac:spMkLst>
            <pc:docMk/>
            <pc:sldMk cId="3154621715" sldId="598"/>
            <ac:spMk id="12" creationId="{FF13328C-AB41-FD23-5810-01B6242E8211}"/>
          </ac:spMkLst>
        </pc:spChg>
        <pc:spChg chg="add mod">
          <ac:chgData name="Tommaso Pedrazzini" userId="95ad66c0-b8c9-448f-80db-cbccc8c1ba66" providerId="ADAL" clId="{CF782FED-72E1-4D80-9EC8-3BE5715EA34A}" dt="2025-09-26T10:17:48.413" v="3827" actId="207"/>
          <ac:spMkLst>
            <pc:docMk/>
            <pc:sldMk cId="3154621715" sldId="598"/>
            <ac:spMk id="14" creationId="{4BBE8253-DA7F-D019-F53E-299639EB9E8F}"/>
          </ac:spMkLst>
        </pc:spChg>
        <pc:spChg chg="add mod">
          <ac:chgData name="Tommaso Pedrazzini" userId="95ad66c0-b8c9-448f-80db-cbccc8c1ba66" providerId="ADAL" clId="{CF782FED-72E1-4D80-9EC8-3BE5715EA34A}" dt="2025-09-26T10:17:32.494" v="3824"/>
          <ac:spMkLst>
            <pc:docMk/>
            <pc:sldMk cId="3154621715" sldId="598"/>
            <ac:spMk id="15" creationId="{03E73E8A-649E-1232-FF28-560C44E285A0}"/>
          </ac:spMkLst>
        </pc:spChg>
        <pc:spChg chg="add mod">
          <ac:chgData name="Tommaso Pedrazzini" userId="95ad66c0-b8c9-448f-80db-cbccc8c1ba66" providerId="ADAL" clId="{CF782FED-72E1-4D80-9EC8-3BE5715EA34A}" dt="2025-09-26T10:17:32.494" v="3824"/>
          <ac:spMkLst>
            <pc:docMk/>
            <pc:sldMk cId="3154621715" sldId="598"/>
            <ac:spMk id="16" creationId="{83F213B6-AB10-A7E3-F2B8-57C26F5C579A}"/>
          </ac:spMkLst>
        </pc:spChg>
        <pc:cxnChg chg="add mod">
          <ac:chgData name="Tommaso Pedrazzini" userId="95ad66c0-b8c9-448f-80db-cbccc8c1ba66" providerId="ADAL" clId="{CF782FED-72E1-4D80-9EC8-3BE5715EA34A}" dt="2025-09-26T10:17:32.494" v="3824"/>
          <ac:cxnSpMkLst>
            <pc:docMk/>
            <pc:sldMk cId="3154621715" sldId="598"/>
            <ac:cxnSpMk id="2" creationId="{E4490246-D246-306D-19D4-881580EED640}"/>
          </ac:cxnSpMkLst>
        </pc:cxnChg>
      </pc:sldChg>
      <pc:sldChg chg="addSp delSp modSp add mod modTransition">
        <pc:chgData name="Tommaso Pedrazzini" userId="95ad66c0-b8c9-448f-80db-cbccc8c1ba66" providerId="ADAL" clId="{CF782FED-72E1-4D80-9EC8-3BE5715EA34A}" dt="2025-10-01T20:36:36.440" v="6259" actId="20577"/>
        <pc:sldMkLst>
          <pc:docMk/>
          <pc:sldMk cId="2590592491" sldId="599"/>
        </pc:sldMkLst>
        <pc:spChg chg="add mod">
          <ac:chgData name="Tommaso Pedrazzini" userId="95ad66c0-b8c9-448f-80db-cbccc8c1ba66" providerId="ADAL" clId="{CF782FED-72E1-4D80-9EC8-3BE5715EA34A}" dt="2025-09-26T10:17:35.518" v="3825"/>
          <ac:spMkLst>
            <pc:docMk/>
            <pc:sldMk cId="2590592491" sldId="599"/>
            <ac:spMk id="3" creationId="{09E3A897-431B-2872-E796-5215435F9E90}"/>
          </ac:spMkLst>
        </pc:spChg>
        <pc:spChg chg="mod">
          <ac:chgData name="Tommaso Pedrazzini" userId="95ad66c0-b8c9-448f-80db-cbccc8c1ba66" providerId="ADAL" clId="{CF782FED-72E1-4D80-9EC8-3BE5715EA34A}" dt="2025-10-01T20:36:36.440" v="6259" actId="20577"/>
          <ac:spMkLst>
            <pc:docMk/>
            <pc:sldMk cId="2590592491" sldId="599"/>
            <ac:spMk id="11" creationId="{508F40B3-D671-FC1A-3432-44A57DA70288}"/>
          </ac:spMkLst>
        </pc:spChg>
        <pc:spChg chg="add mod">
          <ac:chgData name="Tommaso Pedrazzini" userId="95ad66c0-b8c9-448f-80db-cbccc8c1ba66" providerId="ADAL" clId="{CF782FED-72E1-4D80-9EC8-3BE5715EA34A}" dt="2025-09-26T10:17:53.089" v="3828" actId="207"/>
          <ac:spMkLst>
            <pc:docMk/>
            <pc:sldMk cId="2590592491" sldId="599"/>
            <ac:spMk id="12" creationId="{9701C469-CF37-6A2E-8D58-250D774986AE}"/>
          </ac:spMkLst>
        </pc:spChg>
        <pc:spChg chg="add mod">
          <ac:chgData name="Tommaso Pedrazzini" userId="95ad66c0-b8c9-448f-80db-cbccc8c1ba66" providerId="ADAL" clId="{CF782FED-72E1-4D80-9EC8-3BE5715EA34A}" dt="2025-09-26T10:17:54.665" v="3829" actId="207"/>
          <ac:spMkLst>
            <pc:docMk/>
            <pc:sldMk cId="2590592491" sldId="599"/>
            <ac:spMk id="13" creationId="{6F37F492-AC7F-2531-5BA3-FCED62C4F0C0}"/>
          </ac:spMkLst>
        </pc:spChg>
        <pc:spChg chg="add mod">
          <ac:chgData name="Tommaso Pedrazzini" userId="95ad66c0-b8c9-448f-80db-cbccc8c1ba66" providerId="ADAL" clId="{CF782FED-72E1-4D80-9EC8-3BE5715EA34A}" dt="2025-09-26T10:17:35.518" v="3825"/>
          <ac:spMkLst>
            <pc:docMk/>
            <pc:sldMk cId="2590592491" sldId="599"/>
            <ac:spMk id="14" creationId="{6CF65A98-9A0D-DFA3-AF1E-FDE126731B5E}"/>
          </ac:spMkLst>
        </pc:spChg>
        <pc:spChg chg="add mod">
          <ac:chgData name="Tommaso Pedrazzini" userId="95ad66c0-b8c9-448f-80db-cbccc8c1ba66" providerId="ADAL" clId="{CF782FED-72E1-4D80-9EC8-3BE5715EA34A}" dt="2025-09-26T10:18:58.710" v="3838"/>
          <ac:spMkLst>
            <pc:docMk/>
            <pc:sldMk cId="2590592491" sldId="599"/>
            <ac:spMk id="15" creationId="{E8F45DE0-1F5F-73B6-6AB7-43D95D9B215D}"/>
          </ac:spMkLst>
        </pc:spChg>
        <pc:cxnChg chg="add mod">
          <ac:chgData name="Tommaso Pedrazzini" userId="95ad66c0-b8c9-448f-80db-cbccc8c1ba66" providerId="ADAL" clId="{CF782FED-72E1-4D80-9EC8-3BE5715EA34A}" dt="2025-09-26T10:17:35.518" v="3825"/>
          <ac:cxnSpMkLst>
            <pc:docMk/>
            <pc:sldMk cId="2590592491" sldId="599"/>
            <ac:cxnSpMk id="2" creationId="{838C8311-5244-8CA3-AE4F-79E717D940C1}"/>
          </ac:cxnSpMkLst>
        </pc:cxnChg>
      </pc:sldChg>
      <pc:sldChg chg="addSp delSp modSp add mod modTransition">
        <pc:chgData name="Tommaso Pedrazzini" userId="95ad66c0-b8c9-448f-80db-cbccc8c1ba66" providerId="ADAL" clId="{CF782FED-72E1-4D80-9EC8-3BE5715EA34A}" dt="2025-10-01T20:36:59.992" v="6263" actId="20577"/>
        <pc:sldMkLst>
          <pc:docMk/>
          <pc:sldMk cId="1448452179" sldId="600"/>
        </pc:sldMkLst>
        <pc:spChg chg="add mod">
          <ac:chgData name="Tommaso Pedrazzini" userId="95ad66c0-b8c9-448f-80db-cbccc8c1ba66" providerId="ADAL" clId="{CF782FED-72E1-4D80-9EC8-3BE5715EA34A}" dt="2025-09-26T10:17:36.652" v="3826"/>
          <ac:spMkLst>
            <pc:docMk/>
            <pc:sldMk cId="1448452179" sldId="600"/>
            <ac:spMk id="3" creationId="{C024F048-9D89-AD20-C5D0-4DE13C693361}"/>
          </ac:spMkLst>
        </pc:spChg>
        <pc:spChg chg="mod">
          <ac:chgData name="Tommaso Pedrazzini" userId="95ad66c0-b8c9-448f-80db-cbccc8c1ba66" providerId="ADAL" clId="{CF782FED-72E1-4D80-9EC8-3BE5715EA34A}" dt="2025-10-01T20:36:59.992" v="6263" actId="20577"/>
          <ac:spMkLst>
            <pc:docMk/>
            <pc:sldMk cId="1448452179" sldId="600"/>
            <ac:spMk id="11" creationId="{B99581BE-FA09-DF66-8B93-77AD32E2BEC3}"/>
          </ac:spMkLst>
        </pc:spChg>
        <pc:spChg chg="add mod">
          <ac:chgData name="Tommaso Pedrazzini" userId="95ad66c0-b8c9-448f-80db-cbccc8c1ba66" providerId="ADAL" clId="{CF782FED-72E1-4D80-9EC8-3BE5715EA34A}" dt="2025-09-26T10:17:59.864" v="3830" actId="207"/>
          <ac:spMkLst>
            <pc:docMk/>
            <pc:sldMk cId="1448452179" sldId="600"/>
            <ac:spMk id="12" creationId="{57EB0A13-00AE-60D9-C6B5-6E5BE5883305}"/>
          </ac:spMkLst>
        </pc:spChg>
        <pc:spChg chg="add mod">
          <ac:chgData name="Tommaso Pedrazzini" userId="95ad66c0-b8c9-448f-80db-cbccc8c1ba66" providerId="ADAL" clId="{CF782FED-72E1-4D80-9EC8-3BE5715EA34A}" dt="2025-09-26T10:17:59.864" v="3830" actId="207"/>
          <ac:spMkLst>
            <pc:docMk/>
            <pc:sldMk cId="1448452179" sldId="600"/>
            <ac:spMk id="13" creationId="{39D908D0-AF6E-7A59-3F71-D537A8149013}"/>
          </ac:spMkLst>
        </pc:spChg>
        <pc:spChg chg="add mod">
          <ac:chgData name="Tommaso Pedrazzini" userId="95ad66c0-b8c9-448f-80db-cbccc8c1ba66" providerId="ADAL" clId="{CF782FED-72E1-4D80-9EC8-3BE5715EA34A}" dt="2025-09-26T10:17:59.864" v="3830" actId="207"/>
          <ac:spMkLst>
            <pc:docMk/>
            <pc:sldMk cId="1448452179" sldId="600"/>
            <ac:spMk id="14" creationId="{97843DC1-DB55-8897-EF5A-FFB44934C30A}"/>
          </ac:spMkLst>
        </pc:spChg>
        <pc:spChg chg="add mod">
          <ac:chgData name="Tommaso Pedrazzini" userId="95ad66c0-b8c9-448f-80db-cbccc8c1ba66" providerId="ADAL" clId="{CF782FED-72E1-4D80-9EC8-3BE5715EA34A}" dt="2025-09-26T10:19:24.101" v="3842"/>
          <ac:spMkLst>
            <pc:docMk/>
            <pc:sldMk cId="1448452179" sldId="600"/>
            <ac:spMk id="16" creationId="{1ABF7E6F-938A-AECE-2121-726D045299E1}"/>
          </ac:spMkLst>
        </pc:spChg>
        <pc:cxnChg chg="add mod">
          <ac:chgData name="Tommaso Pedrazzini" userId="95ad66c0-b8c9-448f-80db-cbccc8c1ba66" providerId="ADAL" clId="{CF782FED-72E1-4D80-9EC8-3BE5715EA34A}" dt="2025-09-26T10:17:36.652" v="3826"/>
          <ac:cxnSpMkLst>
            <pc:docMk/>
            <pc:sldMk cId="1448452179" sldId="600"/>
            <ac:cxnSpMk id="2" creationId="{20350DC5-BB18-7E92-01C3-B515D6F604F6}"/>
          </ac:cxnSpMkLst>
        </pc:cxnChg>
      </pc:sldChg>
      <pc:sldChg chg="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756622447" sldId="601"/>
        </pc:sldMkLst>
        <pc:spChg chg="mod">
          <ac:chgData name="Tommaso Pedrazzini" userId="95ad66c0-b8c9-448f-80db-cbccc8c1ba66" providerId="ADAL" clId="{CF782FED-72E1-4D80-9EC8-3BE5715EA34A}" dt="2025-09-26T10:29:10.418" v="4330" actId="14100"/>
          <ac:spMkLst>
            <pc:docMk/>
            <pc:sldMk cId="3756622447" sldId="601"/>
            <ac:spMk id="3" creationId="{B6B23C63-5885-EBB8-D5DB-49C2887BF8CB}"/>
          </ac:spMkLst>
        </pc:spChg>
        <pc:spChg chg="mod">
          <ac:chgData name="Tommaso Pedrazzini" userId="95ad66c0-b8c9-448f-80db-cbccc8c1ba66" providerId="ADAL" clId="{CF782FED-72E1-4D80-9EC8-3BE5715EA34A}" dt="2025-09-26T10:29:05.458" v="4329" actId="14100"/>
          <ac:spMkLst>
            <pc:docMk/>
            <pc:sldMk cId="3756622447" sldId="601"/>
            <ac:spMk id="4" creationId="{641C6820-2024-602D-ED9B-EA0321909D9E}"/>
          </ac:spMkLst>
        </pc:spChg>
        <pc:spChg chg="mod">
          <ac:chgData name="Tommaso Pedrazzini" userId="95ad66c0-b8c9-448f-80db-cbccc8c1ba66" providerId="ADAL" clId="{CF782FED-72E1-4D80-9EC8-3BE5715EA34A}" dt="2025-09-26T10:29:01.865" v="4328" actId="207"/>
          <ac:spMkLst>
            <pc:docMk/>
            <pc:sldMk cId="3756622447" sldId="601"/>
            <ac:spMk id="41" creationId="{FC8637F1-314C-1A31-5F81-EB913C62C0EB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52:51.976" v="6301" actId="478"/>
        <pc:sldMkLst>
          <pc:docMk/>
          <pc:sldMk cId="4174255373" sldId="602"/>
        </pc:sldMkLst>
        <pc:spChg chg="mod">
          <ac:chgData name="Tommaso Pedrazzini" userId="95ad66c0-b8c9-448f-80db-cbccc8c1ba66" providerId="ADAL" clId="{CF782FED-72E1-4D80-9EC8-3BE5715EA34A}" dt="2025-09-26T10:31:37.391" v="4376" actId="20577"/>
          <ac:spMkLst>
            <pc:docMk/>
            <pc:sldMk cId="4174255373" sldId="602"/>
            <ac:spMk id="4" creationId="{E381A516-05C2-0E3B-7425-B1AB64C02A65}"/>
          </ac:spMkLst>
        </pc:spChg>
        <pc:spChg chg="mod">
          <ac:chgData name="Tommaso Pedrazzini" userId="95ad66c0-b8c9-448f-80db-cbccc8c1ba66" providerId="ADAL" clId="{CF782FED-72E1-4D80-9EC8-3BE5715EA34A}" dt="2025-09-26T10:35:58.492" v="4387" actId="20577"/>
          <ac:spMkLst>
            <pc:docMk/>
            <pc:sldMk cId="4174255373" sldId="602"/>
            <ac:spMk id="11" creationId="{3D86DA92-8194-2A55-0737-E9B206283F10}"/>
          </ac:spMkLst>
        </pc:spChg>
        <pc:spChg chg="add del mod">
          <ac:chgData name="Tommaso Pedrazzini" userId="95ad66c0-b8c9-448f-80db-cbccc8c1ba66" providerId="ADAL" clId="{CF782FED-72E1-4D80-9EC8-3BE5715EA34A}" dt="2025-10-01T20:52:47.503" v="6299"/>
          <ac:spMkLst>
            <pc:docMk/>
            <pc:sldMk cId="4174255373" sldId="602"/>
            <ac:spMk id="12" creationId="{495E4AAC-C35A-E987-D58B-B237D71BD110}"/>
          </ac:spMkLst>
        </pc:spChg>
        <pc:spChg chg="add del mod">
          <ac:chgData name="Tommaso Pedrazzini" userId="95ad66c0-b8c9-448f-80db-cbccc8c1ba66" providerId="ADAL" clId="{CF782FED-72E1-4D80-9EC8-3BE5715EA34A}" dt="2025-10-01T20:52:51.976" v="6301" actId="478"/>
          <ac:spMkLst>
            <pc:docMk/>
            <pc:sldMk cId="4174255373" sldId="602"/>
            <ac:spMk id="13" creationId="{D1AD83E3-308E-B9F8-FEDA-E801F08BF997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885123387" sldId="603"/>
        </pc:sldMkLst>
        <pc:spChg chg="add del mod">
          <ac:chgData name="Tommaso Pedrazzini" userId="95ad66c0-b8c9-448f-80db-cbccc8c1ba66" providerId="ADAL" clId="{CF782FED-72E1-4D80-9EC8-3BE5715EA34A}" dt="2025-09-26T10:54:16.438" v="4407" actId="47"/>
          <ac:spMkLst>
            <pc:docMk/>
            <pc:sldMk cId="885123387" sldId="603"/>
            <ac:spMk id="3" creationId="{7D2A7D7A-9D85-537A-C5C5-2A250EA40B0B}"/>
          </ac:spMkLst>
        </pc:spChg>
        <pc:spChg chg="mod">
          <ac:chgData name="Tommaso Pedrazzini" userId="95ad66c0-b8c9-448f-80db-cbccc8c1ba66" providerId="ADAL" clId="{CF782FED-72E1-4D80-9EC8-3BE5715EA34A}" dt="2025-09-26T10:36:18.599" v="4392" actId="207"/>
          <ac:spMkLst>
            <pc:docMk/>
            <pc:sldMk cId="885123387" sldId="603"/>
            <ac:spMk id="11" creationId="{6918BCAB-3953-9579-7FC0-9084A8C320E8}"/>
          </ac:spMkLst>
        </pc:spChg>
        <pc:spChg chg="add del mod">
          <ac:chgData name="Tommaso Pedrazzini" userId="95ad66c0-b8c9-448f-80db-cbccc8c1ba66" providerId="ADAL" clId="{CF782FED-72E1-4D80-9EC8-3BE5715EA34A}" dt="2025-09-26T10:56:35.561" v="4454" actId="1076"/>
          <ac:spMkLst>
            <pc:docMk/>
            <pc:sldMk cId="885123387" sldId="603"/>
            <ac:spMk id="12" creationId="{ABB817AE-900E-D74B-B630-CAF755E3719B}"/>
          </ac:spMkLst>
        </pc:spChg>
        <pc:spChg chg="add mod">
          <ac:chgData name="Tommaso Pedrazzini" userId="95ad66c0-b8c9-448f-80db-cbccc8c1ba66" providerId="ADAL" clId="{CF782FED-72E1-4D80-9EC8-3BE5715EA34A}" dt="2025-09-26T10:58:12.740" v="4522" actId="20577"/>
          <ac:spMkLst>
            <pc:docMk/>
            <pc:sldMk cId="885123387" sldId="603"/>
            <ac:spMk id="13" creationId="{83B489B5-4D22-A62D-3437-CF94CE842CBB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063824153" sldId="604"/>
        </pc:sldMkLst>
        <pc:spChg chg="add mod">
          <ac:chgData name="Tommaso Pedrazzini" userId="95ad66c0-b8c9-448f-80db-cbccc8c1ba66" providerId="ADAL" clId="{CF782FED-72E1-4D80-9EC8-3BE5715EA34A}" dt="2025-09-26T10:59:57.773" v="4655" actId="1076"/>
          <ac:spMkLst>
            <pc:docMk/>
            <pc:sldMk cId="1063824153" sldId="604"/>
            <ac:spMk id="2" creationId="{8E089D9A-0346-A046-65E5-D412C1D4FC94}"/>
          </ac:spMkLst>
        </pc:spChg>
        <pc:spChg chg="add mod">
          <ac:chgData name="Tommaso Pedrazzini" userId="95ad66c0-b8c9-448f-80db-cbccc8c1ba66" providerId="ADAL" clId="{CF782FED-72E1-4D80-9EC8-3BE5715EA34A}" dt="2025-09-26T11:00:03.018" v="4657" actId="14100"/>
          <ac:spMkLst>
            <pc:docMk/>
            <pc:sldMk cId="1063824153" sldId="604"/>
            <ac:spMk id="3" creationId="{5028C3C3-6F95-C76A-D654-AF5F45A54B84}"/>
          </ac:spMkLst>
        </pc:spChg>
        <pc:spChg chg="mod">
          <ac:chgData name="Tommaso Pedrazzini" userId="95ad66c0-b8c9-448f-80db-cbccc8c1ba66" providerId="ADAL" clId="{CF782FED-72E1-4D80-9EC8-3BE5715EA34A}" dt="2025-09-26T11:04:31.648" v="4673"/>
          <ac:spMkLst>
            <pc:docMk/>
            <pc:sldMk cId="1063824153" sldId="604"/>
            <ac:spMk id="11" creationId="{49AA4C2C-1D89-3F08-4E7E-9D0A7A4C64D3}"/>
          </ac:spMkLst>
        </pc:spChg>
        <pc:picChg chg="add mod">
          <ac:chgData name="Tommaso Pedrazzini" userId="95ad66c0-b8c9-448f-80db-cbccc8c1ba66" providerId="ADAL" clId="{CF782FED-72E1-4D80-9EC8-3BE5715EA34A}" dt="2025-09-26T11:07:58.042" v="4690" actId="688"/>
          <ac:picMkLst>
            <pc:docMk/>
            <pc:sldMk cId="1063824153" sldId="604"/>
            <ac:picMk id="20" creationId="{C7AF98E6-110B-1072-058A-97B036977DAA}"/>
          </ac:picMkLst>
        </pc:picChg>
      </pc:sldChg>
      <pc:sldChg chg="add del">
        <pc:chgData name="Tommaso Pedrazzini" userId="95ad66c0-b8c9-448f-80db-cbccc8c1ba66" providerId="ADAL" clId="{CF782FED-72E1-4D80-9EC8-3BE5715EA34A}" dt="2025-09-26T11:08:41.522" v="4694" actId="47"/>
        <pc:sldMkLst>
          <pc:docMk/>
          <pc:sldMk cId="891760564" sldId="605"/>
        </pc:sldMkLst>
      </pc:sldChg>
      <pc:sldChg chg="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815825850" sldId="606"/>
        </pc:sldMkLst>
        <pc:picChg chg="mod">
          <ac:chgData name="Tommaso Pedrazzini" userId="95ad66c0-b8c9-448f-80db-cbccc8c1ba66" providerId="ADAL" clId="{CF782FED-72E1-4D80-9EC8-3BE5715EA34A}" dt="2025-09-26T11:08:12.778" v="4693" actId="1076"/>
          <ac:picMkLst>
            <pc:docMk/>
            <pc:sldMk cId="1815825850" sldId="606"/>
            <ac:picMk id="20" creationId="{BA778940-DDCF-57AA-A571-746B0688BE68}"/>
          </ac:picMkLst>
        </pc:picChg>
      </pc:sldChg>
      <pc:sldChg chg="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325624891" sldId="607"/>
        </pc:sldMkLst>
        <pc:spChg chg="mod">
          <ac:chgData name="Tommaso Pedrazzini" userId="95ad66c0-b8c9-448f-80db-cbccc8c1ba66" providerId="ADAL" clId="{CF782FED-72E1-4D80-9EC8-3BE5715EA34A}" dt="2025-09-26T11:09:39.611" v="4699" actId="14100"/>
          <ac:spMkLst>
            <pc:docMk/>
            <pc:sldMk cId="3325624891" sldId="607"/>
            <ac:spMk id="3" creationId="{E14A08EE-E487-C8EB-2787-DC254C076B28}"/>
          </ac:spMkLst>
        </pc:spChg>
        <pc:spChg chg="mod">
          <ac:chgData name="Tommaso Pedrazzini" userId="95ad66c0-b8c9-448f-80db-cbccc8c1ba66" providerId="ADAL" clId="{CF782FED-72E1-4D80-9EC8-3BE5715EA34A}" dt="2025-09-26T11:09:36.508" v="4698" actId="14100"/>
          <ac:spMkLst>
            <pc:docMk/>
            <pc:sldMk cId="3325624891" sldId="607"/>
            <ac:spMk id="4" creationId="{F681C203-EA58-07CA-2CA4-8F5C0060AA8A}"/>
          </ac:spMkLst>
        </pc:spChg>
        <pc:spChg chg="mod">
          <ac:chgData name="Tommaso Pedrazzini" userId="95ad66c0-b8c9-448f-80db-cbccc8c1ba66" providerId="ADAL" clId="{CF782FED-72E1-4D80-9EC8-3BE5715EA34A}" dt="2025-09-26T11:09:32.921" v="4697" actId="207"/>
          <ac:spMkLst>
            <pc:docMk/>
            <pc:sldMk cId="3325624891" sldId="607"/>
            <ac:spMk id="41" creationId="{AE2941B0-AEA0-9EB3-40CE-691B3E10D070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337185399" sldId="608"/>
        </pc:sldMkLst>
        <pc:spChg chg="add mod">
          <ac:chgData name="Tommaso Pedrazzini" userId="95ad66c0-b8c9-448f-80db-cbccc8c1ba66" providerId="ADAL" clId="{CF782FED-72E1-4D80-9EC8-3BE5715EA34A}" dt="2025-09-26T14:13:38.377" v="4731" actId="20577"/>
          <ac:spMkLst>
            <pc:docMk/>
            <pc:sldMk cId="3337185399" sldId="608"/>
            <ac:spMk id="2" creationId="{0AD032EA-D2AE-DFB9-EAB7-33A12E9C3374}"/>
          </ac:spMkLst>
        </pc:spChg>
        <pc:spChg chg="add mod">
          <ac:chgData name="Tommaso Pedrazzini" userId="95ad66c0-b8c9-448f-80db-cbccc8c1ba66" providerId="ADAL" clId="{CF782FED-72E1-4D80-9EC8-3BE5715EA34A}" dt="2025-09-26T14:14:24.920" v="4770" actId="20577"/>
          <ac:spMkLst>
            <pc:docMk/>
            <pc:sldMk cId="3337185399" sldId="608"/>
            <ac:spMk id="3" creationId="{3EA4CFEA-C0F3-D347-6C93-D06E18E6C1A9}"/>
          </ac:spMkLst>
        </pc:spChg>
        <pc:spChg chg="mod">
          <ac:chgData name="Tommaso Pedrazzini" userId="95ad66c0-b8c9-448f-80db-cbccc8c1ba66" providerId="ADAL" clId="{CF782FED-72E1-4D80-9EC8-3BE5715EA34A}" dt="2025-09-26T14:12:39.468" v="4702" actId="20577"/>
          <ac:spMkLst>
            <pc:docMk/>
            <pc:sldMk cId="3337185399" sldId="608"/>
            <ac:spMk id="4" creationId="{9805C222-2F47-4B17-A5C5-D9FBB99BCFB8}"/>
          </ac:spMkLst>
        </pc:spChg>
        <pc:spChg chg="add mod">
          <ac:chgData name="Tommaso Pedrazzini" userId="95ad66c0-b8c9-448f-80db-cbccc8c1ba66" providerId="ADAL" clId="{CF782FED-72E1-4D80-9EC8-3BE5715EA34A}" dt="2025-09-26T14:13:31.642" v="4722" actId="20577"/>
          <ac:spMkLst>
            <pc:docMk/>
            <pc:sldMk cId="3337185399" sldId="608"/>
            <ac:spMk id="12" creationId="{B7CC4151-ED2D-2830-5022-1511EA356DAD}"/>
          </ac:spMkLst>
        </pc:spChg>
        <pc:spChg chg="add mod">
          <ac:chgData name="Tommaso Pedrazzini" userId="95ad66c0-b8c9-448f-80db-cbccc8c1ba66" providerId="ADAL" clId="{CF782FED-72E1-4D80-9EC8-3BE5715EA34A}" dt="2025-09-26T14:14:34.090" v="4775" actId="947"/>
          <ac:spMkLst>
            <pc:docMk/>
            <pc:sldMk cId="3337185399" sldId="608"/>
            <ac:spMk id="13" creationId="{2E8486DC-B653-589C-8CD1-5C135040DD90}"/>
          </ac:spMkLst>
        </pc:spChg>
        <pc:spChg chg="add mod">
          <ac:chgData name="Tommaso Pedrazzini" userId="95ad66c0-b8c9-448f-80db-cbccc8c1ba66" providerId="ADAL" clId="{CF782FED-72E1-4D80-9EC8-3BE5715EA34A}" dt="2025-09-26T14:13:24.547" v="4717" actId="20577"/>
          <ac:spMkLst>
            <pc:docMk/>
            <pc:sldMk cId="3337185399" sldId="608"/>
            <ac:spMk id="14" creationId="{EB96E7BA-E7BF-3711-D201-8FF81999A564}"/>
          </ac:spMkLst>
        </pc:spChg>
        <pc:spChg chg="add mod">
          <ac:chgData name="Tommaso Pedrazzini" userId="95ad66c0-b8c9-448f-80db-cbccc8c1ba66" providerId="ADAL" clId="{CF782FED-72E1-4D80-9EC8-3BE5715EA34A}" dt="2025-09-26T14:16:55.653" v="4779" actId="14100"/>
          <ac:spMkLst>
            <pc:docMk/>
            <pc:sldMk cId="3337185399" sldId="608"/>
            <ac:spMk id="15" creationId="{3C0CDD0E-1F62-9410-8A88-D073CC8967BE}"/>
          </ac:spMkLst>
        </pc:spChg>
        <pc:spChg chg="add mod">
          <ac:chgData name="Tommaso Pedrazzini" userId="95ad66c0-b8c9-448f-80db-cbccc8c1ba66" providerId="ADAL" clId="{CF782FED-72E1-4D80-9EC8-3BE5715EA34A}" dt="2025-09-26T14:23:27.985" v="4909" actId="1076"/>
          <ac:spMkLst>
            <pc:docMk/>
            <pc:sldMk cId="3337185399" sldId="608"/>
            <ac:spMk id="17" creationId="{D7337E4B-C06B-DD42-BE34-1F45BCE81BA9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076831280" sldId="609"/>
        </pc:sldMkLst>
        <pc:spChg chg="add mod">
          <ac:chgData name="Tommaso Pedrazzini" userId="95ad66c0-b8c9-448f-80db-cbccc8c1ba66" providerId="ADAL" clId="{CF782FED-72E1-4D80-9EC8-3BE5715EA34A}" dt="2025-09-26T14:27:16.850" v="4911" actId="14100"/>
          <ac:spMkLst>
            <pc:docMk/>
            <pc:sldMk cId="2076831280" sldId="609"/>
            <ac:spMk id="11" creationId="{A523CBE2-954C-B4E7-1B76-9A93F8AA3CA0}"/>
          </ac:spMkLst>
        </pc:spChg>
        <pc:spChg chg="add mod">
          <ac:chgData name="Tommaso Pedrazzini" userId="95ad66c0-b8c9-448f-80db-cbccc8c1ba66" providerId="ADAL" clId="{CF782FED-72E1-4D80-9EC8-3BE5715EA34A}" dt="2025-09-26T14:27:22.772" v="4914" actId="14100"/>
          <ac:spMkLst>
            <pc:docMk/>
            <pc:sldMk cId="2076831280" sldId="609"/>
            <ac:spMk id="15" creationId="{9A99D3BA-8AFB-7A48-E472-09D03737EFEB}"/>
          </ac:spMkLst>
        </pc:spChg>
        <pc:spChg chg="add mod">
          <ac:chgData name="Tommaso Pedrazzini" userId="95ad66c0-b8c9-448f-80db-cbccc8c1ba66" providerId="ADAL" clId="{CF782FED-72E1-4D80-9EC8-3BE5715EA34A}" dt="2025-09-26T14:41:05.543" v="5145"/>
          <ac:spMkLst>
            <pc:docMk/>
            <pc:sldMk cId="2076831280" sldId="609"/>
            <ac:spMk id="19" creationId="{DFA1226E-9312-96C3-49FF-C782E5BCA6F6}"/>
          </ac:spMkLst>
        </pc:spChg>
        <pc:picChg chg="add mod">
          <ac:chgData name="Tommaso Pedrazzini" userId="95ad66c0-b8c9-448f-80db-cbccc8c1ba66" providerId="ADAL" clId="{CF782FED-72E1-4D80-9EC8-3BE5715EA34A}" dt="2025-09-26T14:40:29.585" v="5142" actId="1076"/>
          <ac:picMkLst>
            <pc:docMk/>
            <pc:sldMk cId="2076831280" sldId="609"/>
            <ac:picMk id="18" creationId="{5BB7BFCA-9641-D69F-EA7C-D64908CA86EF}"/>
          </ac:picMkLst>
        </pc:picChg>
      </pc:sldChg>
      <pc:sldChg chg="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270477502" sldId="610"/>
        </pc:sldMkLst>
        <pc:spChg chg="mod">
          <ac:chgData name="Tommaso Pedrazzini" userId="95ad66c0-b8c9-448f-80db-cbccc8c1ba66" providerId="ADAL" clId="{CF782FED-72E1-4D80-9EC8-3BE5715EA34A}" dt="2025-09-26T14:41:00.664" v="5143" actId="1076"/>
          <ac:spMkLst>
            <pc:docMk/>
            <pc:sldMk cId="1270477502" sldId="610"/>
            <ac:spMk id="16" creationId="{E1DEBF22-8E5A-9AAD-5EFC-DA9A5B196FCA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545095494" sldId="611"/>
        </pc:sldMkLst>
        <pc:spChg chg="mod">
          <ac:chgData name="Tommaso Pedrazzini" userId="95ad66c0-b8c9-448f-80db-cbccc8c1ba66" providerId="ADAL" clId="{CF782FED-72E1-4D80-9EC8-3BE5715EA34A}" dt="2025-09-26T14:41:22.992" v="5149" actId="14100"/>
          <ac:spMkLst>
            <pc:docMk/>
            <pc:sldMk cId="1545095494" sldId="611"/>
            <ac:spMk id="11" creationId="{764C2B5B-F4E2-7277-AE40-A1A723C091B0}"/>
          </ac:spMkLst>
        </pc:spChg>
        <pc:spChg chg="mod">
          <ac:chgData name="Tommaso Pedrazzini" userId="95ad66c0-b8c9-448f-80db-cbccc8c1ba66" providerId="ADAL" clId="{CF782FED-72E1-4D80-9EC8-3BE5715EA34A}" dt="2025-09-26T14:41:20.456" v="5148" actId="14100"/>
          <ac:spMkLst>
            <pc:docMk/>
            <pc:sldMk cId="1545095494" sldId="611"/>
            <ac:spMk id="15" creationId="{B1388797-BF40-3DB5-CF51-EDCC2679FE91}"/>
          </ac:spMkLst>
        </pc:spChg>
        <pc:spChg chg="mod">
          <ac:chgData name="Tommaso Pedrazzini" userId="95ad66c0-b8c9-448f-80db-cbccc8c1ba66" providerId="ADAL" clId="{CF782FED-72E1-4D80-9EC8-3BE5715EA34A}" dt="2025-09-26T14:43:44.766" v="5180" actId="113"/>
          <ac:spMkLst>
            <pc:docMk/>
            <pc:sldMk cId="1545095494" sldId="611"/>
            <ac:spMk id="16" creationId="{BCED4608-BC2A-44DA-BE60-8A68EE8A1211}"/>
          </ac:spMkLst>
        </pc:spChg>
      </pc:sldChg>
      <pc:sldChg chg="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761443508" sldId="612"/>
        </pc:sldMkLst>
        <pc:spChg chg="mod">
          <ac:chgData name="Tommaso Pedrazzini" userId="95ad66c0-b8c9-448f-80db-cbccc8c1ba66" providerId="ADAL" clId="{CF782FED-72E1-4D80-9EC8-3BE5715EA34A}" dt="2025-09-26T14:43:54.633" v="5183" actId="14100"/>
          <ac:spMkLst>
            <pc:docMk/>
            <pc:sldMk cId="1761443508" sldId="612"/>
            <ac:spMk id="11" creationId="{570D352B-E1CA-CE24-1201-01D32E985BE2}"/>
          </ac:spMkLst>
        </pc:spChg>
        <pc:spChg chg="mod">
          <ac:chgData name="Tommaso Pedrazzini" userId="95ad66c0-b8c9-448f-80db-cbccc8c1ba66" providerId="ADAL" clId="{CF782FED-72E1-4D80-9EC8-3BE5715EA34A}" dt="2025-09-26T14:43:51.982" v="5182" actId="14100"/>
          <ac:spMkLst>
            <pc:docMk/>
            <pc:sldMk cId="1761443508" sldId="612"/>
            <ac:spMk id="15" creationId="{EF2D351E-101C-E944-EAF7-A66585099160}"/>
          </ac:spMkLst>
        </pc:spChg>
        <pc:spChg chg="mod">
          <ac:chgData name="Tommaso Pedrazzini" userId="95ad66c0-b8c9-448f-80db-cbccc8c1ba66" providerId="ADAL" clId="{CF782FED-72E1-4D80-9EC8-3BE5715EA34A}" dt="2025-09-26T14:47:49.549" v="5596" actId="1076"/>
          <ac:spMkLst>
            <pc:docMk/>
            <pc:sldMk cId="1761443508" sldId="612"/>
            <ac:spMk id="16" creationId="{D1806C69-BF23-E8DB-C983-9383AFA07E34}"/>
          </ac:spMkLst>
        </pc:spChg>
      </pc:sldChg>
      <pc:sldChg chg="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445708597" sldId="613"/>
        </pc:sldMkLst>
        <pc:spChg chg="mod">
          <ac:chgData name="Tommaso Pedrazzini" userId="95ad66c0-b8c9-448f-80db-cbccc8c1ba66" providerId="ADAL" clId="{CF782FED-72E1-4D80-9EC8-3BE5715EA34A}" dt="2025-09-26T14:48:29.312" v="5599" actId="14100"/>
          <ac:spMkLst>
            <pc:docMk/>
            <pc:sldMk cId="445708597" sldId="613"/>
            <ac:spMk id="15" creationId="{DED6F212-AC87-EAB4-CD85-50F80CC57541}"/>
          </ac:spMkLst>
        </pc:spChg>
        <pc:spChg chg="mod">
          <ac:chgData name="Tommaso Pedrazzini" userId="95ad66c0-b8c9-448f-80db-cbccc8c1ba66" providerId="ADAL" clId="{CF782FED-72E1-4D80-9EC8-3BE5715EA34A}" dt="2025-09-26T15:10:32.344" v="5800" actId="947"/>
          <ac:spMkLst>
            <pc:docMk/>
            <pc:sldMk cId="445708597" sldId="613"/>
            <ac:spMk id="16" creationId="{BA50B8CB-38A2-77A2-C91F-C722A44F121C}"/>
          </ac:spMkLst>
        </pc:spChg>
      </pc:sldChg>
      <pc:sldChg chg="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3165511215" sldId="614"/>
        </pc:sldMkLst>
        <pc:spChg chg="mod">
          <ac:chgData name="Tommaso Pedrazzini" userId="95ad66c0-b8c9-448f-80db-cbccc8c1ba66" providerId="ADAL" clId="{CF782FED-72E1-4D80-9EC8-3BE5715EA34A}" dt="2025-09-26T14:59:44.833" v="5762" actId="14100"/>
          <ac:spMkLst>
            <pc:docMk/>
            <pc:sldMk cId="3165511215" sldId="614"/>
            <ac:spMk id="3" creationId="{576691B6-8260-ABA7-E144-86DEF69B04A5}"/>
          </ac:spMkLst>
        </pc:spChg>
        <pc:spChg chg="mod">
          <ac:chgData name="Tommaso Pedrazzini" userId="95ad66c0-b8c9-448f-80db-cbccc8c1ba66" providerId="ADAL" clId="{CF782FED-72E1-4D80-9EC8-3BE5715EA34A}" dt="2025-09-26T14:59:51.201" v="5764" actId="207"/>
          <ac:spMkLst>
            <pc:docMk/>
            <pc:sldMk cId="3165511215" sldId="614"/>
            <ac:spMk id="41" creationId="{386019EF-7F12-8C01-8276-003FD740DD4B}"/>
          </ac:spMkLst>
        </pc:spChg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82838531" sldId="615"/>
        </pc:sldMkLst>
        <pc:spChg chg="mod">
          <ac:chgData name="Tommaso Pedrazzini" userId="95ad66c0-b8c9-448f-80db-cbccc8c1ba66" providerId="ADAL" clId="{CF782FED-72E1-4D80-9EC8-3BE5715EA34A}" dt="2025-10-01T20:08:28.066" v="5919"/>
          <ac:spMkLst>
            <pc:docMk/>
            <pc:sldMk cId="82838531" sldId="615"/>
            <ac:spMk id="4" creationId="{72525141-CF3C-1602-FA70-1D1EF3B33F9A}"/>
          </ac:spMkLst>
        </pc:spChg>
        <pc:spChg chg="add del mod">
          <ac:chgData name="Tommaso Pedrazzini" userId="95ad66c0-b8c9-448f-80db-cbccc8c1ba66" providerId="ADAL" clId="{CF782FED-72E1-4D80-9EC8-3BE5715EA34A}" dt="2025-10-01T20:09:27.750" v="5933"/>
          <ac:spMkLst>
            <pc:docMk/>
            <pc:sldMk cId="82838531" sldId="615"/>
            <ac:spMk id="18" creationId="{81BA9A5D-B730-7143-6977-727D8DD53BE4}"/>
          </ac:spMkLst>
        </pc:spChg>
        <pc:spChg chg="add mod">
          <ac:chgData name="Tommaso Pedrazzini" userId="95ad66c0-b8c9-448f-80db-cbccc8c1ba66" providerId="ADAL" clId="{CF782FED-72E1-4D80-9EC8-3BE5715EA34A}" dt="2025-10-01T20:12:22.324" v="5966" actId="14100"/>
          <ac:spMkLst>
            <pc:docMk/>
            <pc:sldMk cId="82838531" sldId="615"/>
            <ac:spMk id="20" creationId="{74DD7A1B-50C8-F16D-03FE-469451341D55}"/>
          </ac:spMkLst>
        </pc:spChg>
        <pc:spChg chg="add del mod">
          <ac:chgData name="Tommaso Pedrazzini" userId="95ad66c0-b8c9-448f-80db-cbccc8c1ba66" providerId="ADAL" clId="{CF782FED-72E1-4D80-9EC8-3BE5715EA34A}" dt="2025-10-01T20:11:36.432" v="5956"/>
          <ac:spMkLst>
            <pc:docMk/>
            <pc:sldMk cId="82838531" sldId="615"/>
            <ac:spMk id="24" creationId="{F8D35AFA-47E4-1731-CE48-FAA883840350}"/>
          </ac:spMkLst>
        </pc:spChg>
        <pc:spChg chg="add del mod">
          <ac:chgData name="Tommaso Pedrazzini" userId="95ad66c0-b8c9-448f-80db-cbccc8c1ba66" providerId="ADAL" clId="{CF782FED-72E1-4D80-9EC8-3BE5715EA34A}" dt="2025-10-01T20:11:59.330" v="5961" actId="478"/>
          <ac:spMkLst>
            <pc:docMk/>
            <pc:sldMk cId="82838531" sldId="615"/>
            <ac:spMk id="25" creationId="{3050D3F3-9970-A1FD-5692-769F80720064}"/>
          </ac:spMkLst>
        </pc:spChg>
        <pc:cxnChg chg="add mod">
          <ac:chgData name="Tommaso Pedrazzini" userId="95ad66c0-b8c9-448f-80db-cbccc8c1ba66" providerId="ADAL" clId="{CF782FED-72E1-4D80-9EC8-3BE5715EA34A}" dt="2025-10-01T20:12:36.212" v="5969" actId="1036"/>
          <ac:cxnSpMkLst>
            <pc:docMk/>
            <pc:sldMk cId="82838531" sldId="615"/>
            <ac:cxnSpMk id="21" creationId="{92D62706-FE45-1BBA-F27C-D36580E5B424}"/>
          </ac:cxnSpMkLst>
        </pc:cxnChg>
        <pc:cxnChg chg="add del mod">
          <ac:chgData name="Tommaso Pedrazzini" userId="95ad66c0-b8c9-448f-80db-cbccc8c1ba66" providerId="ADAL" clId="{CF782FED-72E1-4D80-9EC8-3BE5715EA34A}" dt="2025-10-01T20:11:54.619" v="5959" actId="478"/>
          <ac:cxnSpMkLst>
            <pc:docMk/>
            <pc:sldMk cId="82838531" sldId="615"/>
            <ac:cxnSpMk id="26" creationId="{73F7C313-03B0-A8EB-93D3-93C3876B0A4B}"/>
          </ac:cxnSpMkLst>
        </pc:cxnChg>
      </pc:sldChg>
      <pc:sldChg chg="ad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524961908" sldId="616"/>
        </pc:sldMkLst>
      </pc:sldChg>
      <pc:sldChg chg="addSp delSp modSp add mo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2668466655" sldId="617"/>
        </pc:sldMkLst>
        <pc:spChg chg="add del mod">
          <ac:chgData name="Tommaso Pedrazzini" userId="95ad66c0-b8c9-448f-80db-cbccc8c1ba66" providerId="ADAL" clId="{CF782FED-72E1-4D80-9EC8-3BE5715EA34A}" dt="2025-10-01T20:15:06.770" v="5982"/>
          <ac:spMkLst>
            <pc:docMk/>
            <pc:sldMk cId="2668466655" sldId="617"/>
            <ac:spMk id="18" creationId="{77B6A730-8771-60F1-9AFD-5CCC482AA7BC}"/>
          </ac:spMkLst>
        </pc:spChg>
        <pc:spChg chg="del">
          <ac:chgData name="Tommaso Pedrazzini" userId="95ad66c0-b8c9-448f-80db-cbccc8c1ba66" providerId="ADAL" clId="{CF782FED-72E1-4D80-9EC8-3BE5715EA34A}" dt="2025-10-01T20:12:05.621" v="5963" actId="478"/>
          <ac:spMkLst>
            <pc:docMk/>
            <pc:sldMk cId="2668466655" sldId="617"/>
            <ac:spMk id="20" creationId="{2BCB6A12-5032-0D8C-7D3B-7C89CFD803F9}"/>
          </ac:spMkLst>
        </pc:spChg>
        <pc:spChg chg="add del mod">
          <ac:chgData name="Tommaso Pedrazzini" userId="95ad66c0-b8c9-448f-80db-cbccc8c1ba66" providerId="ADAL" clId="{CF782FED-72E1-4D80-9EC8-3BE5715EA34A}" dt="2025-10-01T20:15:11.141" v="5984" actId="478"/>
          <ac:spMkLst>
            <pc:docMk/>
            <pc:sldMk cId="2668466655" sldId="617"/>
            <ac:spMk id="22" creationId="{2E6F7E2B-6FFA-6345-70DE-580EBF563526}"/>
          </ac:spMkLst>
        </pc:spChg>
        <pc:spChg chg="mod">
          <ac:chgData name="Tommaso Pedrazzini" userId="95ad66c0-b8c9-448f-80db-cbccc8c1ba66" providerId="ADAL" clId="{CF782FED-72E1-4D80-9EC8-3BE5715EA34A}" dt="2025-10-01T20:14:47.724" v="5973"/>
          <ac:spMkLst>
            <pc:docMk/>
            <pc:sldMk cId="2668466655" sldId="617"/>
            <ac:spMk id="25" creationId="{75EAD939-2EB2-5EE7-4E22-F3A5086C7A67}"/>
          </ac:spMkLst>
        </pc:spChg>
        <pc:cxnChg chg="del">
          <ac:chgData name="Tommaso Pedrazzini" userId="95ad66c0-b8c9-448f-80db-cbccc8c1ba66" providerId="ADAL" clId="{CF782FED-72E1-4D80-9EC8-3BE5715EA34A}" dt="2025-10-01T20:12:02.508" v="5962" actId="478"/>
          <ac:cxnSpMkLst>
            <pc:docMk/>
            <pc:sldMk cId="2668466655" sldId="617"/>
            <ac:cxnSpMk id="21" creationId="{8C85C0D4-F29F-6652-A3A0-2DEEF4CCBD23}"/>
          </ac:cxnSpMkLst>
        </pc:cxnChg>
        <pc:cxnChg chg="add del mod">
          <ac:chgData name="Tommaso Pedrazzini" userId="95ad66c0-b8c9-448f-80db-cbccc8c1ba66" providerId="ADAL" clId="{CF782FED-72E1-4D80-9EC8-3BE5715EA34A}" dt="2025-10-01T20:15:11.141" v="5984" actId="478"/>
          <ac:cxnSpMkLst>
            <pc:docMk/>
            <pc:sldMk cId="2668466655" sldId="617"/>
            <ac:cxnSpMk id="23" creationId="{2E7F2FA3-067E-890A-99A3-00981280C4F0}"/>
          </ac:cxnSpMkLst>
        </pc:cxnChg>
        <pc:cxnChg chg="mod">
          <ac:chgData name="Tommaso Pedrazzini" userId="95ad66c0-b8c9-448f-80db-cbccc8c1ba66" providerId="ADAL" clId="{CF782FED-72E1-4D80-9EC8-3BE5715EA34A}" dt="2025-10-01T20:12:11.502" v="5964" actId="1076"/>
          <ac:cxnSpMkLst>
            <pc:docMk/>
            <pc:sldMk cId="2668466655" sldId="617"/>
            <ac:cxnSpMk id="26" creationId="{8D0CEFDA-8D52-2524-20C4-D30C1EA5108E}"/>
          </ac:cxnSpMkLst>
        </pc:cxnChg>
      </pc:sldChg>
      <pc:sldChg chg="add modTransition">
        <pc:chgData name="Tommaso Pedrazzini" userId="95ad66c0-b8c9-448f-80db-cbccc8c1ba66" providerId="ADAL" clId="{CF782FED-72E1-4D80-9EC8-3BE5715EA34A}" dt="2025-10-01T20:29:43.287" v="6136"/>
        <pc:sldMkLst>
          <pc:docMk/>
          <pc:sldMk cId="1037520981" sldId="618"/>
        </pc:sldMkLst>
      </pc:sldChg>
      <pc:sldChg chg="add del modTransition">
        <pc:chgData name="Tommaso Pedrazzini" userId="95ad66c0-b8c9-448f-80db-cbccc8c1ba66" providerId="ADAL" clId="{CF782FED-72E1-4D80-9EC8-3BE5715EA34A}" dt="2025-10-01T20:31:52.012" v="6145" actId="47"/>
        <pc:sldMkLst>
          <pc:docMk/>
          <pc:sldMk cId="503876068" sldId="619"/>
        </pc:sldMkLst>
      </pc:sldChg>
      <pc:sldChg chg="modSp add mod modTransition">
        <pc:chgData name="Tommaso Pedrazzini" userId="95ad66c0-b8c9-448f-80db-cbccc8c1ba66" providerId="ADAL" clId="{CF782FED-72E1-4D80-9EC8-3BE5715EA34A}" dt="2025-10-01T20:33:39.433" v="6154" actId="20577"/>
        <pc:sldMkLst>
          <pc:docMk/>
          <pc:sldMk cId="2598883618" sldId="619"/>
        </pc:sldMkLst>
        <pc:spChg chg="mod">
          <ac:chgData name="Tommaso Pedrazzini" userId="95ad66c0-b8c9-448f-80db-cbccc8c1ba66" providerId="ADAL" clId="{CF782FED-72E1-4D80-9EC8-3BE5715EA34A}" dt="2025-10-01T20:33:39.433" v="6154" actId="20577"/>
          <ac:spMkLst>
            <pc:docMk/>
            <pc:sldMk cId="2598883618" sldId="619"/>
            <ac:spMk id="11" creationId="{BC20B6AE-AE92-8CAC-086B-DCF876946C74}"/>
          </ac:spMkLst>
        </pc:spChg>
      </pc:sldChg>
      <pc:sldChg chg="modSp add mod">
        <pc:chgData name="Tommaso Pedrazzini" userId="95ad66c0-b8c9-448f-80db-cbccc8c1ba66" providerId="ADAL" clId="{CF782FED-72E1-4D80-9EC8-3BE5715EA34A}" dt="2025-10-01T20:54:13.243" v="6309" actId="1076"/>
        <pc:sldMkLst>
          <pc:docMk/>
          <pc:sldMk cId="1599795889" sldId="620"/>
        </pc:sldMkLst>
        <pc:spChg chg="mod">
          <ac:chgData name="Tommaso Pedrazzini" userId="95ad66c0-b8c9-448f-80db-cbccc8c1ba66" providerId="ADAL" clId="{CF782FED-72E1-4D80-9EC8-3BE5715EA34A}" dt="2025-10-01T20:53:58.383" v="6307" actId="113"/>
          <ac:spMkLst>
            <pc:docMk/>
            <pc:sldMk cId="1599795889" sldId="620"/>
            <ac:spMk id="11" creationId="{CFDAF739-1499-3D44-29A9-76519951EB4D}"/>
          </ac:spMkLst>
        </pc:spChg>
        <pc:spChg chg="mod">
          <ac:chgData name="Tommaso Pedrazzini" userId="95ad66c0-b8c9-448f-80db-cbccc8c1ba66" providerId="ADAL" clId="{CF782FED-72E1-4D80-9EC8-3BE5715EA34A}" dt="2025-10-01T20:54:13.243" v="6309" actId="1076"/>
          <ac:spMkLst>
            <pc:docMk/>
            <pc:sldMk cId="1599795889" sldId="620"/>
            <ac:spMk id="13" creationId="{347414C9-14F1-9CB8-7BFA-697D9845A186}"/>
          </ac:spMkLst>
        </pc:spChg>
      </pc:sldChg>
      <pc:sldChg chg="add del modTransition">
        <pc:chgData name="Tommaso Pedrazzini" userId="95ad66c0-b8c9-448f-80db-cbccc8c1ba66" providerId="ADAL" clId="{CF782FED-72E1-4D80-9EC8-3BE5715EA34A}" dt="2025-10-01T20:33:09.752" v="6146" actId="47"/>
        <pc:sldMkLst>
          <pc:docMk/>
          <pc:sldMk cId="4102011873" sldId="620"/>
        </pc:sldMkLst>
      </pc:sldChg>
      <pc:sldChg chg="delSp modSp add mod">
        <pc:chgData name="Tommaso Pedrazzini" userId="95ad66c0-b8c9-448f-80db-cbccc8c1ba66" providerId="ADAL" clId="{CF782FED-72E1-4D80-9EC8-3BE5715EA34A}" dt="2025-10-01T20:53:26.250" v="6304" actId="478"/>
        <pc:sldMkLst>
          <pc:docMk/>
          <pc:sldMk cId="3607134804" sldId="621"/>
        </pc:sldMkLst>
        <pc:spChg chg="del mod">
          <ac:chgData name="Tommaso Pedrazzini" userId="95ad66c0-b8c9-448f-80db-cbccc8c1ba66" providerId="ADAL" clId="{CF782FED-72E1-4D80-9EC8-3BE5715EA34A}" dt="2025-10-01T20:53:26.250" v="6304" actId="478"/>
          <ac:spMkLst>
            <pc:docMk/>
            <pc:sldMk cId="3607134804" sldId="621"/>
            <ac:spMk id="13" creationId="{A03DCE7A-AF39-5F60-B474-D6B32D22D001}"/>
          </ac:spMkLst>
        </pc:spChg>
      </pc:sldChg>
      <pc:sldMasterChg chg="modTransition modSldLayout">
        <pc:chgData name="Tommaso Pedrazzini" userId="95ad66c0-b8c9-448f-80db-cbccc8c1ba66" providerId="ADAL" clId="{CF782FED-72E1-4D80-9EC8-3BE5715EA34A}" dt="2025-10-01T20:29:43.287" v="6136"/>
        <pc:sldMasterMkLst>
          <pc:docMk/>
          <pc:sldMasterMk cId="2372291136" sldId="2147483648"/>
        </pc:sldMasterMkLst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958481475" sldId="2147483649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4028455612" sldId="2147483650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978742779" sldId="2147483651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754852596" sldId="2147483652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428914148" sldId="2147483653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591893230" sldId="2147483654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1680470384" sldId="2147483655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1292464456" sldId="2147483656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411184658" sldId="2147483657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69183823" sldId="2147483658"/>
          </pc:sldLayoutMkLst>
        </pc:sldLayoutChg>
        <pc:sldLayoutChg chg="modTransition">
          <pc:chgData name="Tommaso Pedrazzini" userId="95ad66c0-b8c9-448f-80db-cbccc8c1ba66" providerId="ADAL" clId="{CF782FED-72E1-4D80-9EC8-3BE5715EA34A}" dt="2025-10-01T20:29:43.287" v="6136"/>
          <pc:sldLayoutMkLst>
            <pc:docMk/>
            <pc:sldMasterMk cId="2372291136" sldId="2147483648"/>
            <pc:sldLayoutMk cId="336458609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17D9-EA9D-4A05-AD58-AE8D13C5E41B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A877A-9A7B-4D77-B7F3-AAAFA0703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03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A877A-9A7B-4D77-B7F3-AAAFA07031E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76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9CDE-A249-DC4F-7887-C1335EC6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5C2B89-B284-7CFB-761B-9D0EBDA6F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518B5C-4DA3-EC71-BE04-24AA2A15E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FB51D-491D-CF38-2CD5-BC626D820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A877A-9A7B-4D77-B7F3-AAAFA07031E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11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D58C6-BD6E-153E-162D-E71592AF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8BD005-7B73-3707-6A9C-68CCBE979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F3802A-9879-D49E-9F44-27BB458D4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1E577B-C9C3-9AB2-F833-88F37F509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A877A-9A7B-4D77-B7F3-AAAFA07031EE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17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EBDCB-1679-3908-1CAF-2DA21E8C9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4B3C19-4DED-622B-5F56-8E01BE4F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8EF1AA-0279-2829-DCFA-A6D24B3D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E85335-6033-D4B9-8071-AABA9217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323E6E-2F07-B803-DED3-D398129E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8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C88B6-5511-2A37-4E08-55B7A095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6CEF80-48BC-D610-A340-277414D0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509073-883F-429B-52BF-7EC7BF48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3FC449-CF0E-B849-5878-A636714B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0A9AF3-C084-911A-C719-694966D0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83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C53881-51E1-4A1C-595A-17C2F5127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2EC195-CD09-B6D1-EB5C-73B5988E2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1ED572-42EE-6843-66F0-A22012AF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5F36FB-66B9-06DE-CE18-A4DEDAA4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4CBA6-7065-B91C-82FF-46E6FE1B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8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426FB-0F43-091D-70BB-F521C1BD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A77E4B-5E0C-E39E-F99C-FC3C63E4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BEB70-63B1-E26B-A52D-C63350E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8083B-41BD-6CD3-04E1-2E997FFB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35D01-195E-E7D5-9EC3-86A9458E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455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BE316-B547-DF26-706A-BF107C85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B9DB14-9C0A-EC7D-5906-41A8268E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08D73F-E810-C2B3-4028-3CE9684F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0E563B-F974-5BB4-1D48-260B3D4C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F413D-1E31-E286-4C78-73B04A0A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42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295D4C-453D-373C-39CC-7790D7F3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4A90B-DD49-DBE4-9987-BFE7909B9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4EC210-D7D2-CF8B-441C-F36047415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1995B4-F74F-06A2-7D33-8E54B4BD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74103B-2C26-D9C2-9375-D01C579E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A8EA4D-8CFB-A181-FF04-7A155FBB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852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8B969-4C76-3EEF-4B4D-FB3ABF2A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38AFB-884D-D963-E2C6-8DF60392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277739-522A-9FA3-8329-E1AE883EF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056369-37A0-C917-9B14-9893E5694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E896C7-DF91-338B-FAA9-6D22F249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021F8B-0771-3A27-F7F6-FA56A7A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0675B5-F723-58E3-FE76-817D7F07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F40B86-3F28-7B36-9CEA-352FD24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914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8E5A6-2CC5-F72C-2AAC-2DC92ABF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E8A9BB-0EC8-7ECE-1666-3E97DC2C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CCE2B2-BF8C-4AAF-A897-9740D853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ABA9A4-9CC5-FE16-25C8-D73A2A3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893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AB6B25-9DD9-3025-998A-6B887A48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5F758A-682F-EFC6-ECE8-9B71BD3F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40425C-75D2-0D60-2C60-4F5DEFE0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470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14017-F190-9D60-6ED7-F899532F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F9849B-02E2-51CC-41EA-7728F006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E84157-4457-C266-C710-837D0C499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1FB49C-5326-4BCA-EBEB-EA925CEF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AE4C95-99D3-D209-F5CF-9E474BE4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313578-EEE1-2FBE-5935-B3630DE1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464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546C1-8A50-C3EE-DBF2-88375E56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8B5CC7-907A-C102-99BC-2CC39FC2D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B81A79-1842-3BF2-DAD9-9111C8FF5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06E0E3-A4F5-7D13-5986-C73EC7A1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5CA8C-3439-1B42-7E9E-6F5BDBDB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A95C07-B1D9-EC46-7A4E-A4C138BC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18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8DFFB2-08A1-4CB1-9261-7D983EC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8C000F-4D27-259B-8733-9341CF3F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50F98B-3C27-5BEE-C9D5-7A1F5B92E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C0E47-4CE4-4E4D-8A09-5203EED92EE4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6A27E9-9C3A-F7C9-883D-129ADC4DE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68A169-8C1A-CD57-931E-F66CE71DC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3E4F8-8461-4726-895A-95731D329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9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E8C4-12FF-B259-984B-31077DCA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olicromia, verde, curva&#10;&#10;Il contenuto generato dall'IA potrebbe non essere corretto.">
            <a:extLst>
              <a:ext uri="{FF2B5EF4-FFF2-40B4-BE49-F238E27FC236}">
                <a16:creationId xmlns:a16="http://schemas.microsoft.com/office/drawing/2014/main" id="{BAD411E8-D3BF-5EBC-842B-D8722D20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682" r="-2" b="-2"/>
          <a:stretch>
            <a:fillRect/>
          </a:stretch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FC33C4E-DB64-FDB1-0516-F31A29E5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3" y="4740731"/>
            <a:ext cx="6438417" cy="36546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AD2449A-C3DE-6489-04A3-6F2DAA985C42}"/>
              </a:ext>
            </a:extLst>
          </p:cNvPr>
          <p:cNvCxnSpPr/>
          <p:nvPr/>
        </p:nvCxnSpPr>
        <p:spPr>
          <a:xfrm>
            <a:off x="7464617" y="5674971"/>
            <a:ext cx="4348264" cy="0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F79078-816B-EB69-5DE3-163AC9B63E9C}"/>
              </a:ext>
            </a:extLst>
          </p:cNvPr>
          <p:cNvSpPr txBox="1"/>
          <p:nvPr/>
        </p:nvSpPr>
        <p:spPr>
          <a:xfrm>
            <a:off x="7165864" y="5755036"/>
            <a:ext cx="464701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Quale futuro per</a:t>
            </a:r>
          </a:p>
          <a:p>
            <a:pPr algn="r"/>
            <a:r>
              <a:rPr lang="it-IT" sz="3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ptos Narrow" panose="020B0004020202020204" pitchFamily="34" charset="0"/>
              </a:rPr>
              <a:t>il contatto alimentare?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0001682-719A-7AEE-6B6B-CE81D2E3E040}"/>
              </a:ext>
            </a:extLst>
          </p:cNvPr>
          <p:cNvSpPr txBox="1">
            <a:spLocks/>
          </p:cNvSpPr>
          <p:nvPr/>
        </p:nvSpPr>
        <p:spPr>
          <a:xfrm>
            <a:off x="6767733" y="4227728"/>
            <a:ext cx="5045148" cy="1367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MOCA</a:t>
            </a:r>
          </a:p>
        </p:txBody>
      </p:sp>
    </p:spTree>
    <p:extLst>
      <p:ext uri="{BB962C8B-B14F-4D97-AF65-F5344CB8AC3E}">
        <p14:creationId xmlns:p14="http://schemas.microsoft.com/office/powerpoint/2010/main" val="12148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35B0D-616F-DA80-41F1-AB5298A3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72C54BC-894C-7D16-F39F-09CC20C9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5569B11B-E806-205E-A3AD-A09438160E6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B53B791-056F-ABE4-483E-2AC72A1509FB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A53662-B50F-EC9C-5F7A-EF41A3374959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ABBD2C7-3E43-59DE-D68C-51900A6534A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D5E1237-DBC9-6A1B-2CAB-ACAA4DF80861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EA2C1FB-08E6-A552-8FA8-CAE6B53B1C2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D41667F-C2B9-AD0A-901E-7CE6A619961B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23ACE75-CCBA-7F70-C34D-88242AAC1793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79B216-8B6E-B6D3-EF78-46A7DAC4BA7A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2.   I materiali e gli oggetti di materia plastica possono contenere materia plastica rilavorata se tale materia plastica rilavorata soddisfa le condizioni seguenti: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b) è raccolta e utilizzata conformemente all’allegato, sezione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i) ritagli e scarti di materiali e oggetti di materia plastica di cui </a:t>
            </a:r>
            <a:r>
              <a:rPr lang="it-IT" sz="1600" dirty="0">
                <a:solidFill>
                  <a:schemeClr val="tx2">
                    <a:lumMod val="25000"/>
                    <a:lumOff val="75000"/>
                  </a:schemeClr>
                </a:solidFill>
                <a:latin typeface="Gill Sans MT" panose="020B0502020104020203" pitchFamily="34" charset="0"/>
              </a:rPr>
              <a:t>all’articolo 2, paragrafo 1, lettera a),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che soddisfano i requisiti di 		composizione di cui al capo II del presente regolamento; oppure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 ritagli e scarti di materiali e oggetti di materia plastica di cui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all’articolo 2, paragrafo 1, lettere b) e c),</a:t>
            </a:r>
            <a:r>
              <a:rPr lang="it-IT" sz="1600" dirty="0">
                <a:latin typeface="Gill Sans MT" panose="020B0502020104020203" pitchFamily="34" charset="0"/>
              </a:rPr>
              <a:t> a condizione che tale 		materia plastica rilavorata non contenga uno strato che funga da barriera funzionale 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d) non contiene sostanze in quantità tali da: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30E0E-BBC8-405E-070C-ED5B013C7CE2}"/>
              </a:ext>
            </a:extLst>
          </p:cNvPr>
          <p:cNvSpPr txBox="1"/>
          <p:nvPr/>
        </p:nvSpPr>
        <p:spPr>
          <a:xfrm>
            <a:off x="2370327" y="1391965"/>
            <a:ext cx="8968233" cy="1169551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Il presente regolamento si applica ai materiali e agli oggetti immessi sul mercato dell’UE che rientrano nelle seguenti categorie:</a:t>
            </a:r>
          </a:p>
          <a:p>
            <a:pPr marL="288000"/>
            <a:r>
              <a:rPr lang="it-IT" sz="1400" dirty="0">
                <a:solidFill>
                  <a:schemeClr val="tx2">
                    <a:lumMod val="25000"/>
                    <a:lumOff val="75000"/>
                  </a:schemeClr>
                </a:solidFill>
                <a:latin typeface="Gill Sans MT" panose="020B0502020104020203" pitchFamily="34" charset="0"/>
              </a:rPr>
              <a:t>a) materiali e articoli, e parti di essi, realizzati esclusivamente in materia plastica;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b) materiali e oggetti multistrato di materia plastica tenuti insieme da adesivi o con altri mezzi;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c) materiali e oggetti di cui alle lettere a) o b) stampati e/o rivestiti;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8EC58D9-B2BD-D16F-5C1F-10C034996936}"/>
              </a:ext>
            </a:extLst>
          </p:cNvPr>
          <p:cNvCxnSpPr/>
          <p:nvPr/>
        </p:nvCxnSpPr>
        <p:spPr>
          <a:xfrm>
            <a:off x="2600325" y="1466850"/>
            <a:ext cx="0" cy="101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4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52B5C-A15C-3BF5-16CA-2225CFF4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1EC3D1-D8E3-A8AA-F268-954B5888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FBDD50ED-6DA0-B96D-8E11-419F0D76E7AC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F0DF322-03EA-F3BD-A29C-132E819FF973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A44D23-F84E-9DAE-94D0-F9DB2A46044D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3050D97-AFCF-EC9D-08E2-0A653C599828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B49820E-E073-C151-E5CF-DAFFFDB8CE30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EE25097-DC49-D81C-CE58-D89F78A9E6BA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3564DCC-F1F3-4640-D5A5-5A9C26DB3E7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3DA71CF-71D6-E949-CB25-4EF3CAFF79EE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9F5325-C34D-10C4-DF01-9B65D8372DB4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2.   I materiali e gli oggetti di materia plastica possono contenere materia plastica rilavorata se tale materia plastica rilavorata soddisfa le condizioni seguenti: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b) è raccolta e utilizzata conformemente all’allegato, sezi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i) ritagli e scarti di materiali e oggetti di materia plastica di cui </a:t>
            </a:r>
            <a:r>
              <a:rPr lang="it-IT" sz="1600" dirty="0">
                <a:solidFill>
                  <a:schemeClr val="tx2">
                    <a:lumMod val="25000"/>
                    <a:lumOff val="75000"/>
                  </a:schemeClr>
                </a:solidFill>
                <a:latin typeface="Gill Sans MT" panose="020B0502020104020203" pitchFamily="34" charset="0"/>
              </a:rPr>
              <a:t>all’articolo 2, paragrafo 1, lettera a),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che soddisfano i requisiti di 		composizione di cui al capo II del presente regolamento; oppure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 ritagli e scarti di materiali e oggetti di materia plastica di cui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all’articolo 2, paragrafo 1, lettere b) e c),</a:t>
            </a:r>
            <a:r>
              <a:rPr lang="it-IT" sz="1600" dirty="0">
                <a:latin typeface="Gill Sans MT" panose="020B0502020104020203" pitchFamily="34" charset="0"/>
              </a:rPr>
              <a:t> a condizione che tale 		materia plastica rilavorata non contenga uno strato che funga da </a:t>
            </a:r>
            <a:r>
              <a:rPr lang="it-IT" sz="1600" dirty="0">
                <a:solidFill>
                  <a:schemeClr val="accent6"/>
                </a:solidFill>
                <a:latin typeface="Gill Sans MT" panose="020B0502020104020203" pitchFamily="34" charset="0"/>
              </a:rPr>
              <a:t>barriera funzionale </a:t>
            </a:r>
            <a:r>
              <a:rPr lang="it-IT" sz="1600" dirty="0">
                <a:latin typeface="Gill Sans MT" panose="020B0502020104020203" pitchFamily="34" charset="0"/>
              </a:rPr>
              <a:t>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d) non contiene sostanze in quantità tali da: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17EBE5-C7F6-2101-B57C-539B7008A130}"/>
              </a:ext>
            </a:extLst>
          </p:cNvPr>
          <p:cNvSpPr txBox="1"/>
          <p:nvPr/>
        </p:nvSpPr>
        <p:spPr>
          <a:xfrm>
            <a:off x="2370327" y="1391965"/>
            <a:ext cx="8968233" cy="1169551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1.   Il presente regolamento si applica ai materiali e agli oggetti immessi sul mercato dell’UE che rientrano nelle seguenti categorie:</a:t>
            </a:r>
          </a:p>
          <a:p>
            <a:pPr marL="288000"/>
            <a:r>
              <a:rPr lang="it-IT" sz="1400" dirty="0">
                <a:solidFill>
                  <a:schemeClr val="tx2">
                    <a:lumMod val="25000"/>
                    <a:lumOff val="75000"/>
                  </a:schemeClr>
                </a:solidFill>
                <a:latin typeface="Gill Sans MT" panose="020B0502020104020203" pitchFamily="34" charset="0"/>
              </a:rPr>
              <a:t>a) materiali e articoli, e parti di essi, realizzati esclusivamente in materia plastica;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b) materiali e oggetti multistrato di materia plastica tenuti insieme da adesivi o con altri mezzi;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c) materiali e oggetti di cui alle lettere a) o b) stampati e/o rivestiti;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EDCFD4-F6BE-7B7A-597D-3729840BBC88}"/>
              </a:ext>
            </a:extLst>
          </p:cNvPr>
          <p:cNvCxnSpPr/>
          <p:nvPr/>
        </p:nvCxnSpPr>
        <p:spPr>
          <a:xfrm>
            <a:off x="2600325" y="1466850"/>
            <a:ext cx="0" cy="101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12B425-E085-910D-A086-BF570ECBDCBD}"/>
              </a:ext>
            </a:extLst>
          </p:cNvPr>
          <p:cNvSpPr txBox="1"/>
          <p:nvPr/>
        </p:nvSpPr>
        <p:spPr>
          <a:xfrm>
            <a:off x="2370326" y="2752443"/>
            <a:ext cx="8968233" cy="738664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solidFill>
                  <a:schemeClr val="accent6"/>
                </a:solidFill>
                <a:latin typeface="Gill Sans MT" panose="020B0502020104020203" pitchFamily="34" charset="0"/>
              </a:rPr>
              <a:t>«barriera funzionale»: </a:t>
            </a:r>
            <a:r>
              <a:rPr lang="it-IT" sz="1400" dirty="0">
                <a:latin typeface="Gill Sans MT" panose="020B0502020104020203" pitchFamily="34" charset="0"/>
              </a:rPr>
              <a:t>barriera costituita da uno o più strati di qualsiasi tipo di materiale, in grado di garantire che il materiale o l’oggetto finito sia conforme all’articolo 3 del regolamento (CE) n. 1935/2004 e alle disposizioni del presente regolamento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3CD514D-6626-E180-A2A0-E34A423C882B}"/>
              </a:ext>
            </a:extLst>
          </p:cNvPr>
          <p:cNvCxnSpPr>
            <a:cxnSpLocks/>
          </p:cNvCxnSpPr>
          <p:nvPr/>
        </p:nvCxnSpPr>
        <p:spPr>
          <a:xfrm>
            <a:off x="2600325" y="28194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56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18FF0-4253-9ED3-6C16-9F71EC7C0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B79D29E-BDA7-F2C2-EB7F-33D0BD9D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266BCCD7-1F2E-ABE5-4264-93BECC1AE854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1547D7-B882-BABD-BE77-96B850988ED6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FA9EC4-A4C6-DDF9-0714-BCAE179A1F5A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C4C873D-B822-2A8B-D954-DECB6E764269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822EB13-1773-EF2F-CD85-93E68A23C225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705F204D-24FF-AD8D-93B3-B6B6EC2B1570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7E3C57A-2F20-F843-9B4F-BBA866AEAB58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F4AC258-9307-0FEF-B9AD-66FC3A7A5CD4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9F3358-9E54-C3D6-0F87-57FCFEB42968}"/>
              </a:ext>
            </a:extLst>
          </p:cNvPr>
          <p:cNvSpPr txBox="1"/>
          <p:nvPr/>
        </p:nvSpPr>
        <p:spPr>
          <a:xfrm>
            <a:off x="565121" y="1790306"/>
            <a:ext cx="110617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✅ - Utilizzare sfridi di materiali che ricadono nella lettera a) dell’articolo 2(1) </a:t>
            </a:r>
            <a:r>
              <a:rPr lang="it-IT" sz="1600" dirty="0">
                <a:latin typeface="Gill Sans MT" panose="020B0502020104020203" pitchFamily="34" charset="0"/>
                <a:sym typeface="Wingdings" panose="05000000000000000000" pitchFamily="2" charset="2"/>
              </a:rPr>
              <a:t> Materiali in plastica monostrato</a:t>
            </a:r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pPr defTabSz="432000"/>
            <a:r>
              <a:rPr lang="it-IT" sz="1600" dirty="0">
                <a:latin typeface="Gill Sans MT" panose="020B0502020104020203" pitchFamily="34" charset="0"/>
              </a:rPr>
              <a:t>✅ - Utilizzare sfridi di materiali che ricadono nelle lettere b) e c) dell’articolo 2(1), senza strati barriera (previa valutazione di 	conformità o analisi del rischio dei componenti)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❌ - Utilizzare sfridi di materiali che ricadono nelle lettere b) e c) dell’articolo 2(1), con strati barriera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	⚠️ Questo vieta la rilavorazione delle plastiche riciclate in strutture A/B/A?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	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❓</a:t>
            </a:r>
            <a:r>
              <a:rPr lang="it-IT" sz="1600" dirty="0">
                <a:latin typeface="Gill Sans MT" panose="020B0502020104020203" pitchFamily="34" charset="0"/>
              </a:rPr>
              <a:t> Resta possibile il riutilizzo degli sfridi in strati protetti da barriera come da Art. 13 par. 2?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	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		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C8B1754-ABD1-69CB-EADE-FAB18EBF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44" y="3944980"/>
            <a:ext cx="5973009" cy="981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41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8516D-2970-17F2-C6E9-E768F0B2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DC1F08-2947-4F45-ED48-C0823999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2B8E712-E8E1-4E1B-BCB3-9E6689C43242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A300B67-3D60-FF94-BE9B-0532D520ECE4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51DF71A5-C83E-3CE3-3E85-74E9B6C02C40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4875F96-2385-1A72-AC6A-F500B67D492A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A84F31-D6C7-3DB2-42DA-70C4434A62F3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324A0F-4E1C-F8F0-4E71-0A735B3CE4B2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chemeClr val="bg2">
                    <a:lumMod val="90000"/>
                  </a:schemeClr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23B7CF-6F02-44AC-7BCC-90C2CAF9414C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FEA367E2-8CAC-4464-16B2-A5F682C3C9E3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3EEDACB-BEA1-605C-92D2-21BFE9F1B545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2522FD07-18EB-D8E3-C358-63EE1059F80B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58AB427-6760-F494-B50D-43979F34F6C4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6D45FF1-656B-2F59-2EBE-D6997792D04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BEECCB0-6AF2-E73E-D53C-FE489D48CAF2}"/>
              </a:ext>
            </a:extLst>
          </p:cNvPr>
          <p:cNvSpPr/>
          <p:nvPr/>
        </p:nvSpPr>
        <p:spPr>
          <a:xfrm>
            <a:off x="3883843" y="1951348"/>
            <a:ext cx="424019" cy="83515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57F1451-9D5A-A0B9-4A69-067C67D4DD24}"/>
              </a:ext>
            </a:extLst>
          </p:cNvPr>
          <p:cNvSpPr/>
          <p:nvPr/>
        </p:nvSpPr>
        <p:spPr>
          <a:xfrm>
            <a:off x="3883842" y="3342520"/>
            <a:ext cx="424019" cy="146514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797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A6D2F-DB26-BA2F-8990-0802DEF2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2EDC771-0C81-8E76-3591-F9FD2395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5DCE90B3-53EB-CB6B-418E-B721C19A0E2E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4360AFA-A71E-AD76-FED1-B8B22A4B7B3E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4C7247-EF84-D3F7-F237-6B7DBB6D3E9C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DD147500-2433-11DD-47CB-124B47BA019E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2B1BEDE-F89D-BDF5-A301-C51CC4C9F992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565D2D4-A348-B6A0-F29C-EB35D857078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083CB1A-E236-E9DC-CB33-A469F4605738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AD6784F-91E6-57DF-A418-E084CDA47DB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A5A68A-8A09-A1FE-4C0C-D7261D6ACA6E}"/>
              </a:ext>
            </a:extLst>
          </p:cNvPr>
          <p:cNvSpPr txBox="1"/>
          <p:nvPr/>
        </p:nvSpPr>
        <p:spPr>
          <a:xfrm>
            <a:off x="447348" y="1195052"/>
            <a:ext cx="114706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ill Sans MT" panose="020B0502020104020203" pitchFamily="34" charset="0"/>
              </a:rPr>
              <a:t>Articolo 3 bis - </a:t>
            </a:r>
            <a:r>
              <a:rPr lang="it-IT" sz="1400" i="1" dirty="0">
                <a:latin typeface="Gill Sans MT" panose="020B0502020104020203" pitchFamily="34" charset="0"/>
              </a:rPr>
              <a:t>Elevato grado di purezza </a:t>
            </a:r>
            <a:r>
              <a:rPr lang="it-IT" sz="1400" dirty="0">
                <a:latin typeface="Gill Sans MT" panose="020B0502020104020203" pitchFamily="34" charset="0"/>
              </a:rPr>
              <a:t>e Articolo 8.1 – </a:t>
            </a:r>
            <a:r>
              <a:rPr lang="it-IT" sz="1400" i="1" dirty="0">
                <a:latin typeface="Gill Sans MT" panose="020B0502020104020203" pitchFamily="34" charset="0"/>
              </a:rPr>
              <a:t>Requisiti generali applicabili alle sostanze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Si ritiene che una sostanza utilizzata nella fabbricazione di materiali e oggetti di materia plastica abbia un elevato grado di purezza</a:t>
            </a:r>
          </a:p>
          <a:p>
            <a:r>
              <a:rPr lang="it-IT" sz="1400" dirty="0">
                <a:latin typeface="Gill Sans MT" panose="020B0502020104020203" pitchFamily="34" charset="0"/>
              </a:rPr>
              <a:t>se tutti i suoi componenti corrispondono alla sua identità e se altrimenti contiene solo una quantità minima di sostanze aggiunte non intenzionalmente che singolarmente soddisfano una delle condizioni seguenti: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i) sono conformi alle specifiche o alle restrizioni eventualmente specificate nell’autorizzazione della sostanza di cui all’allegato I, tabella 1;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ii) sono state sottoposte a una valutazione dei rischi conformemente all’articolo 19 e sono state considerate conformi;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iii) sono state sottoposte a una valutazione tossicologica […], secondo la quale la genotossicità è esclusa e […] si può ragionevolmente presumere che nessuna delle sostanze sarà presente nel materiale o nell’oggetto di materia plastica finito a un livello tale da provocare una migrazione che possa determinare una loro presenza individuale nei prodotti alimentari superiore a 0,05 mg/kg;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iv) non sono state sottoposte a una valutazione di cui al punto ii) o iii), bensì a una valutazione dei rischi secondo la quale […] si può ragionevolmente presumere che non possano essere presenti nel materiale o nell’oggetto di materia plastica finito a un livello tale da provocare una migrazione nei prodotti alimentari […] superiore a 0,00015 mg/kg.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Ai fini del punto iii), la valutazione individuale della genotossicità può essere sostituita da una valutazione di gruppo della genotossicità se le sostanze valutate sono chimicamente affini e appartengono allo stesso gruppo funzionale o a gruppi funzionali simili che potrebbero generare tossicità, o se le sostanze sono ottenute come miscela rappresentativa della migrazione nei prodotti alimentari e tale miscela è valutata con metodi appropriati</a:t>
            </a:r>
          </a:p>
        </p:txBody>
      </p:sp>
    </p:spTree>
    <p:extLst>
      <p:ext uri="{BB962C8B-B14F-4D97-AF65-F5344CB8AC3E}">
        <p14:creationId xmlns:p14="http://schemas.microsoft.com/office/powerpoint/2010/main" val="400316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5BDA6-B956-3A77-2EFE-EA30BC76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427B02-B873-FFFA-E81E-590A3F1F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8E2315DE-3D5D-4FD7-8A52-64B998AF0129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AA6D157-657B-C160-F02A-D5CC898196C8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988CC1-3984-AFE4-796B-5C8DAE461D96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7587BA9-38CA-4471-4836-3887B050DD0B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1D5322A-F91F-AE30-700C-FDB2DEBABC5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32CA551-174B-5C06-1A13-99431923C2E7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AE647B6-57B3-3E8A-6A70-0BB2E8EC0625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0FF287E-AC59-966D-F551-7755F207C20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DFD505-FEA7-9D5B-C5FD-E679EB9F3C66}"/>
              </a:ext>
            </a:extLst>
          </p:cNvPr>
          <p:cNvSpPr txBox="1"/>
          <p:nvPr/>
        </p:nvSpPr>
        <p:spPr>
          <a:xfrm>
            <a:off x="447348" y="1195052"/>
            <a:ext cx="114706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Gill Sans MT" panose="020B0502020104020203" pitchFamily="34" charset="0"/>
              </a:rPr>
              <a:t>Articolo 3 bis - </a:t>
            </a:r>
            <a:r>
              <a:rPr lang="it-IT" sz="1400" i="1" dirty="0">
                <a:latin typeface="Gill Sans MT" panose="020B0502020104020203" pitchFamily="34" charset="0"/>
              </a:rPr>
              <a:t>Elevato grado di purezza </a:t>
            </a:r>
            <a:r>
              <a:rPr lang="it-IT" sz="1400" dirty="0">
                <a:latin typeface="Gill Sans MT" panose="020B0502020104020203" pitchFamily="34" charset="0"/>
              </a:rPr>
              <a:t>e Articolo 8.1 – </a:t>
            </a:r>
            <a:r>
              <a:rPr lang="it-IT" sz="1400" i="1" dirty="0">
                <a:latin typeface="Gill Sans MT" panose="020B0502020104020203" pitchFamily="34" charset="0"/>
              </a:rPr>
              <a:t>Requisiti generali applicabili alle sostanze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Si ritiene che una sostanza utilizzata nella fabbricazione di materiali e oggetti di materia plastica abbia un elevato grado di purezza</a:t>
            </a:r>
          </a:p>
          <a:p>
            <a:r>
              <a:rPr lang="it-IT" sz="1400" dirty="0">
                <a:latin typeface="Gill Sans MT" panose="020B0502020104020203" pitchFamily="34" charset="0"/>
              </a:rPr>
              <a:t>se tutti i suoi componenti corrispondono alla sua identità e se altrimenti contiene solo una </a:t>
            </a:r>
            <a:r>
              <a:rPr lang="it-IT" sz="1400" dirty="0">
                <a:solidFill>
                  <a:srgbClr val="FF0000"/>
                </a:solidFill>
                <a:latin typeface="Gill Sans MT" panose="020B0502020104020203" pitchFamily="34" charset="0"/>
              </a:rPr>
              <a:t>quantità minima </a:t>
            </a:r>
            <a:r>
              <a:rPr lang="it-IT" sz="1400" dirty="0">
                <a:latin typeface="Gill Sans MT" panose="020B0502020104020203" pitchFamily="34" charset="0"/>
              </a:rPr>
              <a:t>di sostanze aggiunte non intenzionalmente che singolarmente soddisfano una delle condizioni seguenti:</a:t>
            </a:r>
          </a:p>
          <a:p>
            <a:endParaRPr lang="it-IT" sz="1400" dirty="0">
              <a:latin typeface="Gill Sans MT" panose="020B0502020104020203" pitchFamily="34" charset="0"/>
            </a:endParaRPr>
          </a:p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i) sono conformi alle specifiche o alle restrizioni eventualmente specificate nell’autorizzazione della sostanza di cui all’allegato I, tabella 1;</a:t>
            </a:r>
          </a:p>
          <a:p>
            <a:endParaRPr lang="it-I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ii) sono state sottoposte a una valutazione dei rischi conformemente all’articolo 19 e sono state considerate conformi;</a:t>
            </a:r>
          </a:p>
          <a:p>
            <a:endParaRPr lang="it-I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iii) sono state sottoposte a una valutazione tossicologica […], secondo la quale la genotossicità è esclusa e […] si può ragionevolmente presumere che nessuna delle sostanze sarà presente nel materiale o nell’oggetto di materia plastica finito a un livello tale da provocare una migrazione che possa determinare una loro presenza individuale nei prodotti alimentari superiore a 0,05 mg/kg;</a:t>
            </a:r>
          </a:p>
          <a:p>
            <a:endParaRPr lang="it-I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iv) non sono state sottoposte a una valutazione di cui al punto ii) o iii), bensì a una valutazione dei rischi secondo la quale […] si può ragionevolmente presumere che non possano essere presenti nel materiale o nell’oggetto di materia plastica finito a un livello tale da provocare una migrazione nei prodotti alimentari […] superiore a 0,00015 mg/kg.</a:t>
            </a:r>
          </a:p>
          <a:p>
            <a:endParaRPr lang="it-IT" sz="1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400" dirty="0">
                <a:latin typeface="Gill Sans MT" panose="020B0502020104020203" pitchFamily="34" charset="0"/>
              </a:rPr>
              <a:t>Ai fini del punto iii), la valutazione individuale della genotossicità può essere sostituita da una valutazione di gruppo della genotossicità se le sostanze valutate sono chimicamente affini e appartengono allo stesso gruppo funzionale o a gruppi funzionali simili che potrebbero generare tossicità, o se le sostanze sono ottenute come miscela rappresentativa della migrazione nei prodotti alimentari e tale miscela è valutata con metodi appropriati</a:t>
            </a:r>
          </a:p>
        </p:txBody>
      </p:sp>
    </p:spTree>
    <p:extLst>
      <p:ext uri="{BB962C8B-B14F-4D97-AF65-F5344CB8AC3E}">
        <p14:creationId xmlns:p14="http://schemas.microsoft.com/office/powerpoint/2010/main" val="274724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A2B7-F275-500D-1673-E36D80D93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68451F7-5CD7-88F4-57B0-5A7F42AE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9A092294-DF1A-F7A0-28B3-44B66FA7035C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E1C636B-B5B3-EA61-913F-81B54CBBF742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CD4466-93D6-DBD2-40AB-946333E2EF8E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EF2A0A37-94D1-BCCC-9C0B-3D346326B9A9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E9438C3-0E5B-8C78-4C74-AAF7D2845987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4965AFB4-2FF5-8222-43C8-411D792760C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3FF7641-A96D-05F5-518B-A4DF1D50951A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E5664F6-3AF1-B6BE-C50A-CE4BECD9A7B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26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9892C06F-D074-3891-0747-3D015B48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" y="1636776"/>
            <a:ext cx="2238964" cy="22389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23966E6A-F6B4-E38E-671B-725C7FF43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76139" y="1992572"/>
            <a:ext cx="3196647" cy="168439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A96703E-96E2-B4DD-F294-7BEAF942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1388857"/>
            <a:ext cx="2688580" cy="25837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0A6B715-CCC4-689E-E741-347BEACEAEF8}"/>
              </a:ext>
            </a:extLst>
          </p:cNvPr>
          <p:cNvSpPr/>
          <p:nvPr/>
        </p:nvSpPr>
        <p:spPr>
          <a:xfrm>
            <a:off x="822979" y="4091319"/>
            <a:ext cx="1832400" cy="60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Monomeri e additivi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285B25F-3B58-ED7A-8859-7620C5862A33}"/>
              </a:ext>
            </a:extLst>
          </p:cNvPr>
          <p:cNvSpPr/>
          <p:nvPr/>
        </p:nvSpPr>
        <p:spPr>
          <a:xfrm>
            <a:off x="5258848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Polimeri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B6D3CCD-AE22-959D-41FE-045DD9842AF8}"/>
              </a:ext>
            </a:extLst>
          </p:cNvPr>
          <p:cNvSpPr/>
          <p:nvPr/>
        </p:nvSpPr>
        <p:spPr>
          <a:xfrm>
            <a:off x="9434696" y="4091319"/>
            <a:ext cx="1832400" cy="608400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Plastica riciclata</a:t>
            </a:r>
          </a:p>
        </p:txBody>
      </p:sp>
      <p:pic>
        <p:nvPicPr>
          <p:cNvPr id="1044" name="Picture 20" descr="Paper plastic beverage cup with tube for soda juice coffee tea fast food 3d  vector icon cartoon minimal style | Premium AI-generated image">
            <a:extLst>
              <a:ext uri="{FF2B5EF4-FFF2-40B4-BE49-F238E27FC236}">
                <a16:creationId xmlns:a16="http://schemas.microsoft.com/office/drawing/2014/main" id="{DD3306BD-9259-BCF8-6461-781F9C7F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7" y="1616721"/>
            <a:ext cx="2060246" cy="206024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3D182A1-C6EF-3A2F-A3F4-FCEFC85A3457}"/>
              </a:ext>
            </a:extLst>
          </p:cNvPr>
          <p:cNvSpPr/>
          <p:nvPr/>
        </p:nvSpPr>
        <p:spPr>
          <a:xfrm>
            <a:off x="73611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Articoli</a:t>
            </a:r>
          </a:p>
        </p:txBody>
      </p:sp>
      <p:pic>
        <p:nvPicPr>
          <p:cNvPr id="1048" name="Picture 24" descr="Multi color splash paint 3d transparent background | Premium AI-generated  PSD">
            <a:extLst>
              <a:ext uri="{FF2B5EF4-FFF2-40B4-BE49-F238E27FC236}">
                <a16:creationId xmlns:a16="http://schemas.microsoft.com/office/drawing/2014/main" id="{2EDB368C-A653-3BBB-4619-E8BD4C450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2203448" y="1175948"/>
            <a:ext cx="2898840" cy="2455327"/>
          </a:xfrm>
          <a:prstGeom prst="rect">
            <a:avLst/>
          </a:prstGeom>
          <a:noFill/>
          <a:effectLst>
            <a:outerShdw blurRad="762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5D0877E-A517-DDAC-69EE-240FE84DF807}"/>
              </a:ext>
            </a:extLst>
          </p:cNvPr>
          <p:cNvSpPr/>
          <p:nvPr/>
        </p:nvSpPr>
        <p:spPr>
          <a:xfrm>
            <a:off x="29903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Inchiostri, adesivi…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D1220E8-1EE5-324F-B5AA-93CCE23F839E}"/>
              </a:ext>
            </a:extLst>
          </p:cNvPr>
          <p:cNvSpPr/>
          <p:nvPr/>
        </p:nvSpPr>
        <p:spPr>
          <a:xfrm>
            <a:off x="2990346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Strati non-plastici esclusi dal campo di applicazione dei requisiti compositivi (Considerando (2) Reg. 2025/351)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E111304-4432-E991-A9AF-C75DA9A2BB81}"/>
              </a:ext>
            </a:extLst>
          </p:cNvPr>
          <p:cNvSpPr/>
          <p:nvPr/>
        </p:nvSpPr>
        <p:spPr>
          <a:xfrm>
            <a:off x="5258848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Materiali intermedi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4DA7AC1-89FC-800E-205F-9DA8F4ECA82B}"/>
              </a:ext>
            </a:extLst>
          </p:cNvPr>
          <p:cNvSpPr/>
          <p:nvPr/>
        </p:nvSpPr>
        <p:spPr>
          <a:xfrm>
            <a:off x="7370426" y="4856467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4E9758C-4FC6-AB8E-008B-34DCC266638C}"/>
              </a:ext>
            </a:extLst>
          </p:cNvPr>
          <p:cNvSpPr/>
          <p:nvPr/>
        </p:nvSpPr>
        <p:spPr>
          <a:xfrm>
            <a:off x="9434696" y="484459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Esclusi dal campo di applicazione dell’articolo 8.1 (cfr. Art. 4.2 Reg. 2022/1616)</a:t>
            </a:r>
          </a:p>
        </p:txBody>
      </p:sp>
    </p:spTree>
    <p:extLst>
      <p:ext uri="{BB962C8B-B14F-4D97-AF65-F5344CB8AC3E}">
        <p14:creationId xmlns:p14="http://schemas.microsoft.com/office/powerpoint/2010/main" val="30670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22524-08EA-5643-9A88-6DB825BC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EC53B5A-F197-8EE4-613A-622329C6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3DBC260-BF0C-674F-091D-7F54618C3FB5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0B4C0C4-C7A1-703B-8B87-CB77998D4F89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525141-CF3C-1602-FA70-1D1EF3B33F9A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ill Sans MT" panose="020B0502020104020203" pitchFamily="34" charset="0"/>
              </a:rPr>
              <a:t>🧪 ELEVATA PUREZZA</a:t>
            </a:r>
            <a:endParaRPr lang="it-IT" sz="2800" dirty="0">
              <a:latin typeface="Gill Sans MT" panose="020B0502020104020203" pitchFamily="34" charset="0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616214C-E795-8730-8CF0-E98C1F381E59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163A5C6-AA47-C2BD-B469-E678F0528E2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B4822708-9B4E-E9EA-5396-AE6F2C33101F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CB4E982-5D7F-B769-CD9A-EBDAE83BDB16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A605740-0CC1-B5B5-3315-8D781ECC527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26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99A0C56B-90FE-F988-0BAE-3076D1E8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" y="1636776"/>
            <a:ext cx="2238964" cy="22389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2982E7E6-7A30-044A-6525-EDA0B9523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76139" y="1992572"/>
            <a:ext cx="3196647" cy="168439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742E443-57D8-1EBF-67F8-894C99CD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1388857"/>
            <a:ext cx="2688580" cy="25837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553899E-256D-3112-2732-678F3E21452A}"/>
              </a:ext>
            </a:extLst>
          </p:cNvPr>
          <p:cNvSpPr/>
          <p:nvPr/>
        </p:nvSpPr>
        <p:spPr>
          <a:xfrm>
            <a:off x="822979" y="4091319"/>
            <a:ext cx="1832400" cy="60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Monomeri e additivi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B2C18A7-85AF-AC29-0E3F-B8CB77C7506C}"/>
              </a:ext>
            </a:extLst>
          </p:cNvPr>
          <p:cNvSpPr/>
          <p:nvPr/>
        </p:nvSpPr>
        <p:spPr>
          <a:xfrm>
            <a:off x="5258848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Polimeri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4903D41-2256-C8F6-24FD-D183B8A24C1C}"/>
              </a:ext>
            </a:extLst>
          </p:cNvPr>
          <p:cNvSpPr/>
          <p:nvPr/>
        </p:nvSpPr>
        <p:spPr>
          <a:xfrm>
            <a:off x="9434696" y="4091319"/>
            <a:ext cx="1832400" cy="608400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Plastica riciclata</a:t>
            </a:r>
          </a:p>
        </p:txBody>
      </p:sp>
      <p:pic>
        <p:nvPicPr>
          <p:cNvPr id="1044" name="Picture 20" descr="Paper plastic beverage cup with tube for soda juice coffee tea fast food 3d  vector icon cartoon minimal style | Premium AI-generated image">
            <a:extLst>
              <a:ext uri="{FF2B5EF4-FFF2-40B4-BE49-F238E27FC236}">
                <a16:creationId xmlns:a16="http://schemas.microsoft.com/office/drawing/2014/main" id="{D1F107B7-6492-33FF-2A5B-06349ADE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7" y="1616721"/>
            <a:ext cx="2060246" cy="206024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09E6AC0-B05B-0943-D75E-D6765B58DC50}"/>
              </a:ext>
            </a:extLst>
          </p:cNvPr>
          <p:cNvSpPr/>
          <p:nvPr/>
        </p:nvSpPr>
        <p:spPr>
          <a:xfrm>
            <a:off x="73611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Articoli</a:t>
            </a:r>
          </a:p>
        </p:txBody>
      </p:sp>
      <p:pic>
        <p:nvPicPr>
          <p:cNvPr id="1048" name="Picture 24" descr="Multi color splash paint 3d transparent background | Premium AI-generated  PSD">
            <a:extLst>
              <a:ext uri="{FF2B5EF4-FFF2-40B4-BE49-F238E27FC236}">
                <a16:creationId xmlns:a16="http://schemas.microsoft.com/office/drawing/2014/main" id="{C7198FA2-8B6E-FF60-D8AF-2EC8B967A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2203448" y="1175948"/>
            <a:ext cx="2898840" cy="2455327"/>
          </a:xfrm>
          <a:prstGeom prst="rect">
            <a:avLst/>
          </a:prstGeom>
          <a:noFill/>
          <a:effectLst>
            <a:outerShdw blurRad="762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784E1AA-98F4-0B65-AFA8-3D29DC9D0B82}"/>
              </a:ext>
            </a:extLst>
          </p:cNvPr>
          <p:cNvSpPr/>
          <p:nvPr/>
        </p:nvSpPr>
        <p:spPr>
          <a:xfrm>
            <a:off x="29903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Inchiostri, adesivi…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A44F9E2-CE74-12BF-390C-BF36CD03A5A5}"/>
              </a:ext>
            </a:extLst>
          </p:cNvPr>
          <p:cNvSpPr/>
          <p:nvPr/>
        </p:nvSpPr>
        <p:spPr>
          <a:xfrm>
            <a:off x="2990346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Strati non-plastici esclusi dal campo di applicazione dei requisiti compositivi (Considerando (2) Reg. 2025/351)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51BBCB1-94C5-5F16-2B3D-A22380FC412D}"/>
              </a:ext>
            </a:extLst>
          </p:cNvPr>
          <p:cNvSpPr/>
          <p:nvPr/>
        </p:nvSpPr>
        <p:spPr>
          <a:xfrm>
            <a:off x="5258848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BB5FBC2-9E27-B70D-725A-7510FD113943}"/>
              </a:ext>
            </a:extLst>
          </p:cNvPr>
          <p:cNvSpPr/>
          <p:nvPr/>
        </p:nvSpPr>
        <p:spPr>
          <a:xfrm>
            <a:off x="7370426" y="4856467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EC8EDB3-C4C4-837B-6C3D-F086A3286677}"/>
              </a:ext>
            </a:extLst>
          </p:cNvPr>
          <p:cNvSpPr/>
          <p:nvPr/>
        </p:nvSpPr>
        <p:spPr>
          <a:xfrm>
            <a:off x="9434696" y="484459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Esclusi dal campo di applicazione dell’articolo 8.1 (cfr. Art. 4.2 Reg. 2022/1616)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DD7A1B-50C8-F16D-03FE-469451341D55}"/>
              </a:ext>
            </a:extLst>
          </p:cNvPr>
          <p:cNvSpPr txBox="1"/>
          <p:nvPr/>
        </p:nvSpPr>
        <p:spPr>
          <a:xfrm>
            <a:off x="5057328" y="4812012"/>
            <a:ext cx="6860714" cy="1169551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latin typeface="Gill Sans MT" panose="020B0502020104020203" pitchFamily="34" charset="0"/>
              </a:rPr>
              <a:t>Poiché la nuova formulazione potrebbe sollevare dubbi sul fatto che i requisiti di composizione di cui al regolamento (UE) n. 10/2011 si applichino agli strati non di materia plastica di materiali e oggetti di materia plastica, quali adesivi, inchiostri da stampa, vernici e rivestimenti, </a:t>
            </a:r>
            <a:r>
              <a:rPr lang="it-IT" sz="1400" dirty="0">
                <a:solidFill>
                  <a:schemeClr val="accent1"/>
                </a:solidFill>
                <a:latin typeface="Gill Sans MT" panose="020B0502020104020203" pitchFamily="34" charset="0"/>
              </a:rPr>
              <a:t>è opportuno chiarire che i requisiti di composizione non si applicano a tali strati. 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2D62706-FE45-1BBA-F27C-D36580E5B424}"/>
              </a:ext>
            </a:extLst>
          </p:cNvPr>
          <p:cNvCxnSpPr>
            <a:cxnSpLocks/>
          </p:cNvCxnSpPr>
          <p:nvPr/>
        </p:nvCxnSpPr>
        <p:spPr>
          <a:xfrm>
            <a:off x="5256749" y="4877226"/>
            <a:ext cx="2099" cy="1010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619F-F16A-20B3-E3BF-94AE5B284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8D1A49-C0E3-9C34-1269-C5E18D8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F4D8CFE-6E0D-9801-8D63-6CCC5FE26B29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84D6866-7DE0-CAD4-9F37-3FD1FE81529E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F15E5B-89EF-F759-B6EB-B33C0AAE8F09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E9B99814-E135-B69A-8CC1-B15B59B4C63A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CF4AE54-A9BA-B0E7-4C09-622369413C40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FB3C491-8C7E-E9F4-572A-9E1AF4C390DD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409BD01-A48D-ED86-0AED-303C76DEA3B2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1EFBAE2-A0C5-2DEB-3AEB-64B001B0F75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26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F4DEDB89-2D6D-9AB5-DA32-BAE4D24A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" y="1636776"/>
            <a:ext cx="2238964" cy="22389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E5D977B0-FBEE-0DA1-3F11-951109CB9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76139" y="1992572"/>
            <a:ext cx="3196647" cy="168439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8642D6-7461-B72E-BE6C-A0426FCB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1388857"/>
            <a:ext cx="2688580" cy="25837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E6FFA02-E6D8-B2EB-E739-FF3AC72156E5}"/>
              </a:ext>
            </a:extLst>
          </p:cNvPr>
          <p:cNvSpPr/>
          <p:nvPr/>
        </p:nvSpPr>
        <p:spPr>
          <a:xfrm>
            <a:off x="822979" y="4091319"/>
            <a:ext cx="1832400" cy="60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Monomeri e additivi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E22AB3F-C079-E01F-9DEC-D4C8AFB42094}"/>
              </a:ext>
            </a:extLst>
          </p:cNvPr>
          <p:cNvSpPr/>
          <p:nvPr/>
        </p:nvSpPr>
        <p:spPr>
          <a:xfrm>
            <a:off x="5258848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Polimeri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A3BA202-EA69-F231-73DE-DB8B7D928AA8}"/>
              </a:ext>
            </a:extLst>
          </p:cNvPr>
          <p:cNvSpPr/>
          <p:nvPr/>
        </p:nvSpPr>
        <p:spPr>
          <a:xfrm>
            <a:off x="9434696" y="4091319"/>
            <a:ext cx="1832400" cy="608400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Plastica riciclata</a:t>
            </a:r>
          </a:p>
        </p:txBody>
      </p:sp>
      <p:pic>
        <p:nvPicPr>
          <p:cNvPr id="1044" name="Picture 20" descr="Paper plastic beverage cup with tube for soda juice coffee tea fast food 3d  vector icon cartoon minimal style | Premium AI-generated image">
            <a:extLst>
              <a:ext uri="{FF2B5EF4-FFF2-40B4-BE49-F238E27FC236}">
                <a16:creationId xmlns:a16="http://schemas.microsoft.com/office/drawing/2014/main" id="{91560D30-23F3-4DC9-C570-A7DCEC3C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7" y="1616721"/>
            <a:ext cx="2060246" cy="206024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D4478B0-751D-CD37-AA47-C2DEFC20958C}"/>
              </a:ext>
            </a:extLst>
          </p:cNvPr>
          <p:cNvSpPr/>
          <p:nvPr/>
        </p:nvSpPr>
        <p:spPr>
          <a:xfrm>
            <a:off x="73611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Articoli</a:t>
            </a:r>
          </a:p>
        </p:txBody>
      </p:sp>
      <p:pic>
        <p:nvPicPr>
          <p:cNvPr id="1048" name="Picture 24" descr="Multi color splash paint 3d transparent background | Premium AI-generated  PSD">
            <a:extLst>
              <a:ext uri="{FF2B5EF4-FFF2-40B4-BE49-F238E27FC236}">
                <a16:creationId xmlns:a16="http://schemas.microsoft.com/office/drawing/2014/main" id="{D8DC12FC-9364-C972-0ED6-06F508636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2203448" y="1175948"/>
            <a:ext cx="2898840" cy="2455327"/>
          </a:xfrm>
          <a:prstGeom prst="rect">
            <a:avLst/>
          </a:prstGeom>
          <a:noFill/>
          <a:effectLst>
            <a:outerShdw blurRad="762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8C9673F-BAF8-DAF9-AEEC-E71F630FF7D7}"/>
              </a:ext>
            </a:extLst>
          </p:cNvPr>
          <p:cNvSpPr/>
          <p:nvPr/>
        </p:nvSpPr>
        <p:spPr>
          <a:xfrm>
            <a:off x="29903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Inchiostri, adesivi…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8F628A7-D724-51A8-91BB-14A829D61D40}"/>
              </a:ext>
            </a:extLst>
          </p:cNvPr>
          <p:cNvSpPr/>
          <p:nvPr/>
        </p:nvSpPr>
        <p:spPr>
          <a:xfrm>
            <a:off x="2990346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Strati non-plastici esclusi dal campo di applicazione dei requisiti compositivi (Considerando (2) Reg. 2025/351)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E60AE9A-66E6-3E5A-5555-897C70E2D177}"/>
              </a:ext>
            </a:extLst>
          </p:cNvPr>
          <p:cNvSpPr/>
          <p:nvPr/>
        </p:nvSpPr>
        <p:spPr>
          <a:xfrm>
            <a:off x="5258848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Materiali intermedi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994F097-5388-56F8-FDD9-1DC85DA9DEB6}"/>
              </a:ext>
            </a:extLst>
          </p:cNvPr>
          <p:cNvSpPr/>
          <p:nvPr/>
        </p:nvSpPr>
        <p:spPr>
          <a:xfrm>
            <a:off x="7370426" y="4856467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84698A1-E561-21EB-6828-4F170C72166E}"/>
              </a:ext>
            </a:extLst>
          </p:cNvPr>
          <p:cNvSpPr/>
          <p:nvPr/>
        </p:nvSpPr>
        <p:spPr>
          <a:xfrm>
            <a:off x="9434696" y="484459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Esclusi dal campo di applicazione dell’articolo 8.1 (cfr. Art. 4.2 Reg. 2022/1616)</a:t>
            </a:r>
          </a:p>
        </p:txBody>
      </p:sp>
    </p:spTree>
    <p:extLst>
      <p:ext uri="{BB962C8B-B14F-4D97-AF65-F5344CB8AC3E}">
        <p14:creationId xmlns:p14="http://schemas.microsoft.com/office/powerpoint/2010/main" val="15249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F407-787E-B165-4C6B-5D0CFD34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CC36DE2-8685-2C3B-0723-D354368C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968D11F2-CEE2-F046-740B-2CB921CD0F2F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F0A32C6-24DF-BD05-930E-21802B76F16E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897AFE-7E73-5D45-EBCD-96C2FDD4C8B5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ill Sans MT" panose="020B0502020104020203" pitchFamily="34" charset="0"/>
              </a:rPr>
              <a:t>🧪 ELEVATA PUREZZA</a:t>
            </a:r>
            <a:endParaRPr lang="it-IT" sz="2800" dirty="0">
              <a:latin typeface="Gill Sans MT" panose="020B0502020104020203" pitchFamily="34" charset="0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35D79994-8853-1D84-881A-042F330F27A2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F3C599EC-7742-C423-2AD4-4DC21AA6115F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0C7C18D9-9AD4-A08A-6089-9C099F15C21B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BA431BB-DEB7-4788-B0C0-F0BEAD2E83B3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7F9EBF9-4846-0184-4613-3BD1371E8728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26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0C7B5738-27C0-730C-D588-CF489E3F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" y="1636776"/>
            <a:ext cx="2238964" cy="22389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60DAC0AA-7A7D-32C9-54C4-1554C4F57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76139" y="1992572"/>
            <a:ext cx="3196647" cy="168439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D3F5673-928F-2C76-AE94-9BB07A41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1388857"/>
            <a:ext cx="2688580" cy="25837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2AD6431-6CEE-0297-D957-A6048BFD1891}"/>
              </a:ext>
            </a:extLst>
          </p:cNvPr>
          <p:cNvSpPr/>
          <p:nvPr/>
        </p:nvSpPr>
        <p:spPr>
          <a:xfrm>
            <a:off x="822979" y="4091319"/>
            <a:ext cx="1832400" cy="60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Monomeri e additivi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BE38F77-BD1C-4570-5AE2-E1028381838B}"/>
              </a:ext>
            </a:extLst>
          </p:cNvPr>
          <p:cNvSpPr/>
          <p:nvPr/>
        </p:nvSpPr>
        <p:spPr>
          <a:xfrm>
            <a:off x="5258848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Polimeri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1ABC0E5-885B-7F92-1829-B2133ABE216E}"/>
              </a:ext>
            </a:extLst>
          </p:cNvPr>
          <p:cNvSpPr/>
          <p:nvPr/>
        </p:nvSpPr>
        <p:spPr>
          <a:xfrm>
            <a:off x="9434696" y="4091319"/>
            <a:ext cx="1832400" cy="608400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Plastica riciclata</a:t>
            </a:r>
          </a:p>
        </p:txBody>
      </p:sp>
      <p:pic>
        <p:nvPicPr>
          <p:cNvPr id="1044" name="Picture 20" descr="Paper plastic beverage cup with tube for soda juice coffee tea fast food 3d  vector icon cartoon minimal style | Premium AI-generated image">
            <a:extLst>
              <a:ext uri="{FF2B5EF4-FFF2-40B4-BE49-F238E27FC236}">
                <a16:creationId xmlns:a16="http://schemas.microsoft.com/office/drawing/2014/main" id="{D90C6F7B-8073-6ED1-921C-BAD8342D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7" y="1616721"/>
            <a:ext cx="2060246" cy="206024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C27A548-9FD6-4332-AA8D-EE4064928707}"/>
              </a:ext>
            </a:extLst>
          </p:cNvPr>
          <p:cNvSpPr/>
          <p:nvPr/>
        </p:nvSpPr>
        <p:spPr>
          <a:xfrm>
            <a:off x="73611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Articoli</a:t>
            </a:r>
          </a:p>
        </p:txBody>
      </p:sp>
      <p:pic>
        <p:nvPicPr>
          <p:cNvPr id="1048" name="Picture 24" descr="Multi color splash paint 3d transparent background | Premium AI-generated  PSD">
            <a:extLst>
              <a:ext uri="{FF2B5EF4-FFF2-40B4-BE49-F238E27FC236}">
                <a16:creationId xmlns:a16="http://schemas.microsoft.com/office/drawing/2014/main" id="{86BC1B3F-A2B2-A627-23AB-7DAF3CEBA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2203448" y="1175948"/>
            <a:ext cx="2898840" cy="2455327"/>
          </a:xfrm>
          <a:prstGeom prst="rect">
            <a:avLst/>
          </a:prstGeom>
          <a:noFill/>
          <a:effectLst>
            <a:outerShdw blurRad="762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95DAD3D-FF63-E223-DDFE-7918ED976AC4}"/>
              </a:ext>
            </a:extLst>
          </p:cNvPr>
          <p:cNvSpPr/>
          <p:nvPr/>
        </p:nvSpPr>
        <p:spPr>
          <a:xfrm>
            <a:off x="29903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Inchiostri, adesivi…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EA4E955-CD51-B2B0-7E93-7E6C0CE40039}"/>
              </a:ext>
            </a:extLst>
          </p:cNvPr>
          <p:cNvSpPr/>
          <p:nvPr/>
        </p:nvSpPr>
        <p:spPr>
          <a:xfrm>
            <a:off x="2990346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Strati non-plastici esclusi dal campo di applicazione dei requisiti compositivi (Considerando (2) Reg. 2025/351)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77D8522-857A-1F4F-95EE-2E0FB19F4820}"/>
              </a:ext>
            </a:extLst>
          </p:cNvPr>
          <p:cNvSpPr/>
          <p:nvPr/>
        </p:nvSpPr>
        <p:spPr>
          <a:xfrm>
            <a:off x="5258848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C810212-B90C-0E6C-AA19-E0AAB879F77C}"/>
              </a:ext>
            </a:extLst>
          </p:cNvPr>
          <p:cNvSpPr/>
          <p:nvPr/>
        </p:nvSpPr>
        <p:spPr>
          <a:xfrm>
            <a:off x="7370426" y="4856467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608D1EA-75FC-19F6-B126-4F5AE82850D7}"/>
              </a:ext>
            </a:extLst>
          </p:cNvPr>
          <p:cNvSpPr/>
          <p:nvPr/>
        </p:nvSpPr>
        <p:spPr>
          <a:xfrm>
            <a:off x="9434696" y="484459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Esclusi dal campo di applicazione dell’articolo 8.1 (cfr. Art. 4.2 Reg. 2022/1616)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5EAD939-2EB2-5EE7-4E22-F3A5086C7A67}"/>
              </a:ext>
            </a:extLst>
          </p:cNvPr>
          <p:cNvSpPr txBox="1"/>
          <p:nvPr/>
        </p:nvSpPr>
        <p:spPr>
          <a:xfrm>
            <a:off x="1789313" y="4854859"/>
            <a:ext cx="7446814" cy="954107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>
                <a:latin typeface="Gill Sans MT" panose="020B0502020104020203" pitchFamily="34" charset="0"/>
              </a:rPr>
              <a:t>Le prescrizioni di cui ai capi II, III e V del regolamento (UE) n. 10/2011 si applicano ai materiali e agli oggetti di materia plastica riciclata. L’articolo 8, paragrafo 1, di tale regolamento non si applica ai contaminanti nell’input e nell’output dei processi di decontaminazione e la qualità e la purezza dell’input e dell’output sono conformi al presente regolamento.</a:t>
            </a:r>
            <a:endParaRPr lang="it-IT" sz="1400" dirty="0">
              <a:latin typeface="Gill Sans MT" panose="020B0502020104020203" pitchFamily="34" charset="0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D0CEFDA-8D52-2524-20C4-D30C1EA5108E}"/>
              </a:ext>
            </a:extLst>
          </p:cNvPr>
          <p:cNvCxnSpPr>
            <a:cxnSpLocks/>
          </p:cNvCxnSpPr>
          <p:nvPr/>
        </p:nvCxnSpPr>
        <p:spPr>
          <a:xfrm>
            <a:off x="2019311" y="4921816"/>
            <a:ext cx="0" cy="81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40ADC1-A759-7CE4-7842-C57CB64E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93B5EAF-56AF-8C44-7A56-8043A903588D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919D983-395D-1314-0033-DFA11CA80B7E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A157F7CF-1D05-CD5C-4207-F831A15B8FCE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7543F57-7AB0-7BD2-324F-CEDC19EBE8F9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54" name="Figura a mano libera: forma 53">
            <a:extLst>
              <a:ext uri="{FF2B5EF4-FFF2-40B4-BE49-F238E27FC236}">
                <a16:creationId xmlns:a16="http://schemas.microsoft.com/office/drawing/2014/main" id="{80A2DD0F-11CA-8A90-2BC4-787AF75D223F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921B0B05-31F8-E2DC-5512-EB64518BBB8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67485752-F1C5-A374-02BA-C48AEA98E905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5C7CD723-A0C5-891E-B506-0C8A21D5D84B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0CF5D3D7-15CB-F4F6-F06E-D997FFB1D3C3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761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53FD0-9DE1-6790-D8D7-E920CDB3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C6A15D0-34EC-394F-F480-46759941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0D56ABD-9449-C20A-A76C-BE1736044DB0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17EA350-D13F-1260-EF3C-9BEA978796D6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2045D5-4632-202E-0823-D1459F77EB54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ill Sans MT" panose="020B0502020104020203" pitchFamily="34" charset="0"/>
              </a:rPr>
              <a:t>🧪 ELEVATA PUREZZA</a:t>
            </a:r>
            <a:endParaRPr lang="it-IT" sz="2800" dirty="0">
              <a:latin typeface="Gill Sans MT" panose="020B0502020104020203" pitchFamily="34" charset="0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5819A81-3FE9-CFA8-0DEC-62BE634C9DD3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1C9B76B-DEF2-608B-2963-364D34C2FB32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C064C4E-4FE8-2F5C-4CA7-7ED356B13A5F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3380C3E-28E7-C087-467F-B9DDA08151F0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2E4378E-5695-3C26-3502-777ADD0DAEDC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26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C5AA1E01-486E-FB29-C0F2-6B18DF42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" y="1636776"/>
            <a:ext cx="2238964" cy="22389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013AD1EA-26B1-7714-BCF2-E45B531BB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76139" y="1992572"/>
            <a:ext cx="3196647" cy="168439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DAABF4-5CB3-1A51-A3B9-9ACE0548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1388857"/>
            <a:ext cx="2688580" cy="25837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C107EF7-229D-483B-87FE-E038283E50F3}"/>
              </a:ext>
            </a:extLst>
          </p:cNvPr>
          <p:cNvSpPr/>
          <p:nvPr/>
        </p:nvSpPr>
        <p:spPr>
          <a:xfrm>
            <a:off x="822979" y="4091319"/>
            <a:ext cx="1832400" cy="60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Monomeri e additivi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D1A8602-E0D6-7F05-4FD6-AC72ED929BA6}"/>
              </a:ext>
            </a:extLst>
          </p:cNvPr>
          <p:cNvSpPr/>
          <p:nvPr/>
        </p:nvSpPr>
        <p:spPr>
          <a:xfrm>
            <a:off x="5258848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Polimeri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1007058-5164-84E3-7F93-EC6F521016A9}"/>
              </a:ext>
            </a:extLst>
          </p:cNvPr>
          <p:cNvSpPr/>
          <p:nvPr/>
        </p:nvSpPr>
        <p:spPr>
          <a:xfrm>
            <a:off x="9434696" y="4091319"/>
            <a:ext cx="1832400" cy="608400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Plastica riciclata</a:t>
            </a:r>
          </a:p>
        </p:txBody>
      </p:sp>
      <p:pic>
        <p:nvPicPr>
          <p:cNvPr id="1044" name="Picture 20" descr="Paper plastic beverage cup with tube for soda juice coffee tea fast food 3d  vector icon cartoon minimal style | Premium AI-generated image">
            <a:extLst>
              <a:ext uri="{FF2B5EF4-FFF2-40B4-BE49-F238E27FC236}">
                <a16:creationId xmlns:a16="http://schemas.microsoft.com/office/drawing/2014/main" id="{6EC237CE-74A9-9B1F-962F-D726C04A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37" y="1616721"/>
            <a:ext cx="2060246" cy="2060246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492AD6F-358C-AC8B-A74B-8B58FD3089DF}"/>
              </a:ext>
            </a:extLst>
          </p:cNvPr>
          <p:cNvSpPr/>
          <p:nvPr/>
        </p:nvSpPr>
        <p:spPr>
          <a:xfrm>
            <a:off x="73611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Articoli</a:t>
            </a:r>
          </a:p>
        </p:txBody>
      </p:sp>
      <p:pic>
        <p:nvPicPr>
          <p:cNvPr id="1048" name="Picture 24" descr="Multi color splash paint 3d transparent background | Premium AI-generated  PSD">
            <a:extLst>
              <a:ext uri="{FF2B5EF4-FFF2-40B4-BE49-F238E27FC236}">
                <a16:creationId xmlns:a16="http://schemas.microsoft.com/office/drawing/2014/main" id="{A7EB37DC-2722-095B-54F3-F156A9B32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>
            <a:fillRect/>
          </a:stretch>
        </p:blipFill>
        <p:spPr bwMode="auto">
          <a:xfrm>
            <a:off x="2203448" y="1175948"/>
            <a:ext cx="2898840" cy="2455327"/>
          </a:xfrm>
          <a:prstGeom prst="rect">
            <a:avLst/>
          </a:prstGeom>
          <a:noFill/>
          <a:effectLst>
            <a:outerShdw blurRad="762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C68C8B2-C5CB-61FC-C859-7F7D3F7BBFEE}"/>
              </a:ext>
            </a:extLst>
          </p:cNvPr>
          <p:cNvSpPr/>
          <p:nvPr/>
        </p:nvSpPr>
        <p:spPr>
          <a:xfrm>
            <a:off x="2990346" y="4092224"/>
            <a:ext cx="1831228" cy="606591"/>
          </a:xfrm>
          <a:prstGeom prst="roundRect">
            <a:avLst/>
          </a:prstGeom>
          <a:solidFill>
            <a:srgbClr val="FF9999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Gill Sans MT" panose="020B0502020104020203" pitchFamily="34" charset="0"/>
              </a:rPr>
              <a:t>Inchiostri, adesivi…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B7F305C-978C-CCF3-DBA3-27A946F732F7}"/>
              </a:ext>
            </a:extLst>
          </p:cNvPr>
          <p:cNvSpPr/>
          <p:nvPr/>
        </p:nvSpPr>
        <p:spPr>
          <a:xfrm>
            <a:off x="2990346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tx1"/>
                </a:solidFill>
                <a:latin typeface="Gill Sans MT" panose="020B0502020104020203" pitchFamily="34" charset="0"/>
              </a:rPr>
              <a:t>Strati non-plastici esclusi dal campo di applicazione dei requisiti compositivi (Considerando (2) Reg. 2025/351)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FBBFA09-EF6B-0723-C02F-5EFA31DD6F0D}"/>
              </a:ext>
            </a:extLst>
          </p:cNvPr>
          <p:cNvSpPr/>
          <p:nvPr/>
        </p:nvSpPr>
        <p:spPr>
          <a:xfrm>
            <a:off x="5258848" y="485646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9BD57D6-F5EC-4E7F-FB2B-A72923B118FC}"/>
              </a:ext>
            </a:extLst>
          </p:cNvPr>
          <p:cNvSpPr/>
          <p:nvPr/>
        </p:nvSpPr>
        <p:spPr>
          <a:xfrm>
            <a:off x="7370426" y="4856467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Non ‘sostanze’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3749610-436A-AFA1-7338-165913D0E2C3}"/>
              </a:ext>
            </a:extLst>
          </p:cNvPr>
          <p:cNvSpPr/>
          <p:nvPr/>
        </p:nvSpPr>
        <p:spPr>
          <a:xfrm>
            <a:off x="9434696" y="4844598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Esclusi dal campo di applicazione dell’articolo 8.1 (cfr. Art. 4.2 Reg. 2022/1616)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83A0E56-DABD-8717-BAB8-077900EE3C60}"/>
              </a:ext>
            </a:extLst>
          </p:cNvPr>
          <p:cNvSpPr txBox="1"/>
          <p:nvPr/>
        </p:nvSpPr>
        <p:spPr>
          <a:xfrm>
            <a:off x="1789313" y="4854859"/>
            <a:ext cx="7446814" cy="954107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>
                <a:latin typeface="Gill Sans MT" panose="020B0502020104020203" pitchFamily="34" charset="0"/>
              </a:rPr>
              <a:t>Le prescrizioni di cui ai capi II, III e V del regolamento (UE) n. 10/2011 si applicano ai materiali e agli oggetti di materia plastica riciclata. L’articolo 8, paragrafo 1, di tale regolamento non si applica ai contaminanti nell’input e nell’output dei processi di decontaminazione e la qualità e la purezza dell’input e dell’output sono conformi al presente regolamento.</a:t>
            </a:r>
            <a:endParaRPr lang="it-IT" sz="1400" dirty="0">
              <a:latin typeface="Gill Sans MT" panose="020B0502020104020203" pitchFamily="34" charset="0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72B3E24-9201-852D-45CE-8E0F9391AF87}"/>
              </a:ext>
            </a:extLst>
          </p:cNvPr>
          <p:cNvCxnSpPr>
            <a:cxnSpLocks/>
          </p:cNvCxnSpPr>
          <p:nvPr/>
        </p:nvCxnSpPr>
        <p:spPr>
          <a:xfrm>
            <a:off x="2019311" y="4921816"/>
            <a:ext cx="0" cy="81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FC797A6-8875-05D0-EF4D-7477AF8E49BD}"/>
              </a:ext>
            </a:extLst>
          </p:cNvPr>
          <p:cNvSpPr txBox="1"/>
          <p:nvPr/>
        </p:nvSpPr>
        <p:spPr>
          <a:xfrm>
            <a:off x="1789313" y="1890348"/>
            <a:ext cx="7446814" cy="954107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latin typeface="Gill Sans MT" panose="020B0502020104020203" pitchFamily="34" charset="0"/>
              </a:rPr>
              <a:t>1.   Le sostanze utilizzate nella fabbricazione di materiali e oggetti di materia plastica che possono essere presenti nel materiale di materia plastica finito, comprese quelle fabbricate a partire dai rifiuti, devono avere un elevato grado di purezza ed essere di una qualità tecnica adeguata all’uso previsto e prevedibile dei materiali o oggetti.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23D2A1A-E451-F7C6-368C-8EC49CFB5196}"/>
              </a:ext>
            </a:extLst>
          </p:cNvPr>
          <p:cNvCxnSpPr>
            <a:cxnSpLocks/>
          </p:cNvCxnSpPr>
          <p:nvPr/>
        </p:nvCxnSpPr>
        <p:spPr>
          <a:xfrm>
            <a:off x="2019311" y="1957305"/>
            <a:ext cx="0" cy="81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0647-8734-DDBA-3B41-CA92055A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E46850-830F-DEDE-0529-146A402D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7AA1E989-9255-8A6E-BA93-493DCD2A0FAE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F6FCC64-7261-AE70-4B28-B8337458933A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65B732-8B4E-8C22-8B37-4DDC161F0411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DF8FAC9-35AB-5D13-787E-5C49368E73A6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07C51F2-E8DC-8B1A-2C62-7DD1711D6B4A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9A8AB0E-BD17-C48F-AA98-F86FE311C95E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F3A07F6-9212-6AEB-8B02-66CB57440ACD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FD65A34-9A97-4A63-6D30-99F4CFB916C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9713E5-AD0B-ED0B-3785-6AD5269E12BA}"/>
              </a:ext>
            </a:extLst>
          </p:cNvPr>
          <p:cNvSpPr txBox="1"/>
          <p:nvPr/>
        </p:nvSpPr>
        <p:spPr>
          <a:xfrm>
            <a:off x="5184742" y="1566838"/>
            <a:ext cx="6590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Conoscere composizione delle sostanze che fornisce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Escludere rischio o riportare in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informazioni sui NIAS che possono essere presenti</a:t>
            </a:r>
          </a:p>
          <a:p>
            <a:pPr marL="324000" indent="-285750" defTabSz="360000">
              <a:buFont typeface="Arial" panose="020B0604020202020204" pitchFamily="34" charset="0"/>
              <a:buChar char="•"/>
            </a:pPr>
            <a:r>
              <a:rPr lang="it-IT" sz="1600" dirty="0">
                <a:latin typeface="Gill Sans MT" panose="020B0502020104020203" pitchFamily="34" charset="0"/>
              </a:rPr>
              <a:t>	Identità</a:t>
            </a:r>
          </a:p>
          <a:p>
            <a:pPr marL="324000" indent="-285750" defTabSz="360000">
              <a:buFont typeface="Arial" panose="020B0604020202020204" pitchFamily="34" charset="0"/>
              <a:buChar char="•"/>
            </a:pPr>
            <a:r>
              <a:rPr lang="it-IT" sz="1600" dirty="0">
                <a:latin typeface="Gill Sans MT" panose="020B0502020104020203" pitchFamily="34" charset="0"/>
              </a:rPr>
              <a:t>Quantità (ed esposizione) per valutazione del rischio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pPr marL="324000" indent="-285750" defTabSz="360000">
              <a:buFont typeface="Arial" panose="020B0604020202020204" pitchFamily="34" charset="0"/>
              <a:buChar char="•"/>
            </a:pPr>
            <a:r>
              <a:rPr lang="it-IT" sz="1600" dirty="0">
                <a:latin typeface="Gill Sans MT" panose="020B0502020104020203" pitchFamily="34" charset="0"/>
              </a:rPr>
              <a:t>Assicurarsi o verificare che le sostanze utilizzate rispondano ai requisiti di purezza</a:t>
            </a:r>
          </a:p>
          <a:p>
            <a:pPr marL="324000" indent="-285750" defTabSz="360000">
              <a:buFont typeface="Arial" panose="020B0604020202020204" pitchFamily="34" charset="0"/>
              <a:buChar char="•"/>
            </a:pPr>
            <a:r>
              <a:rPr lang="it-IT" sz="1600" dirty="0">
                <a:latin typeface="Gill Sans MT" panose="020B0502020104020203" pitchFamily="34" charset="0"/>
              </a:rPr>
              <a:t>Assicurarsi che il materiale intermedio sia stato prodotto dal fornitore conformemente all'articolo 8, paragrafo 1</a:t>
            </a:r>
          </a:p>
          <a:p>
            <a:pPr marL="324000" indent="-285750" defTabSz="360000">
              <a:buFont typeface="Arial" panose="020B0604020202020204" pitchFamily="34" charset="0"/>
              <a:buChar char="•"/>
            </a:pPr>
            <a:r>
              <a:rPr lang="it-IT" sz="1600" dirty="0">
                <a:latin typeface="Gill Sans MT" panose="020B0502020104020203" pitchFamily="34" charset="0"/>
              </a:rPr>
              <a:t>Includere in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le sostanze soggette a specifiche e/o restrizioni ai sensi degli allegati I e II del regolamento sulle materie plastiche e NIAS originate dalla produzione del materiale intermedio se non si può escludere rischio di migrazione ‘pericolosa’</a:t>
            </a:r>
          </a:p>
        </p:txBody>
      </p:sp>
      <p:pic>
        <p:nvPicPr>
          <p:cNvPr id="13" name="Picture 2" descr="3d illustration chemistry organic 3d cartoon style illustration | Premium  AI-generated image">
            <a:extLst>
              <a:ext uri="{FF2B5EF4-FFF2-40B4-BE49-F238E27FC236}">
                <a16:creationId xmlns:a16="http://schemas.microsoft.com/office/drawing/2014/main" id="{80E5A399-3D31-AF9B-479A-9C62FF70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1" y="2551091"/>
            <a:ext cx="799312" cy="7993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3d Scattered Orange Plastic Pellets Or PVC Polymer Beads 3d Illustration  48339710 PNG">
            <a:extLst>
              <a:ext uri="{FF2B5EF4-FFF2-40B4-BE49-F238E27FC236}">
                <a16:creationId xmlns:a16="http://schemas.microsoft.com/office/drawing/2014/main" id="{10517E76-3A70-EF03-7DA8-A4292D8DB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3"/>
          <a:stretch>
            <a:fillRect/>
          </a:stretch>
        </p:blipFill>
        <p:spPr bwMode="auto">
          <a:xfrm>
            <a:off x="459961" y="3631829"/>
            <a:ext cx="1148621" cy="605238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+ Hundred School Lunch Box 3d Royalty-Free Images, Stock Photos &amp; Pictures  | Shutterstock">
            <a:extLst>
              <a:ext uri="{FF2B5EF4-FFF2-40B4-BE49-F238E27FC236}">
                <a16:creationId xmlns:a16="http://schemas.microsoft.com/office/drawing/2014/main" id="{AA6D460F-2F3C-FB2A-917D-E80176C5F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26072"/>
          <a:stretch>
            <a:fillRect/>
          </a:stretch>
        </p:blipFill>
        <p:spPr bwMode="auto">
          <a:xfrm>
            <a:off x="1608582" y="3743706"/>
            <a:ext cx="1001319" cy="6238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F35B1B-5DE7-B0D4-2667-9F425831879D}"/>
              </a:ext>
            </a:extLst>
          </p:cNvPr>
          <p:cNvSpPr txBox="1"/>
          <p:nvPr/>
        </p:nvSpPr>
        <p:spPr>
          <a:xfrm>
            <a:off x="726902" y="1566838"/>
            <a:ext cx="4762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Gill Sans MT" panose="020B0502020104020203" pitchFamily="34" charset="0"/>
              </a:rPr>
              <a:t>RUOLI: CHI FA COSA?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Produttore e importatore di sostanze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(additivi, monomeri…)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Fabbricante di materiali e articoli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4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2DD9-25CE-0389-E4D6-8412B9E4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B3EF93-5080-F194-C1E3-7F0315F6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A115FE-F523-9C6C-43E9-DDCE859FE63D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FC53DCE-52CF-1977-64CF-2D0B49EA2CEA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AD752A5-4594-38A0-765B-E9599613DD97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09166B59-69E8-45A4-BC7E-0C89C9AC4B6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3927399-4C56-7954-7DF8-F97C1EACD3E2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6A1A38D8-F809-027E-B7F5-7D8C4FB142AD}"/>
              </a:ext>
            </a:extLst>
          </p:cNvPr>
          <p:cNvGrpSpPr/>
          <p:nvPr/>
        </p:nvGrpSpPr>
        <p:grpSpPr>
          <a:xfrm>
            <a:off x="577481" y="1220139"/>
            <a:ext cx="11187171" cy="3928293"/>
            <a:chOff x="577481" y="1191611"/>
            <a:chExt cx="11525906" cy="524107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E9DC37B-7E50-0E3C-AB95-312D0412F5C5}"/>
                </a:ext>
              </a:extLst>
            </p:cNvPr>
            <p:cNvSpPr/>
            <p:nvPr/>
          </p:nvSpPr>
          <p:spPr>
            <a:xfrm>
              <a:off x="11100169" y="1191611"/>
              <a:ext cx="817873" cy="8351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58F1F835-D153-F260-55AD-7315F380E2F6}"/>
                </a:ext>
              </a:extLst>
            </p:cNvPr>
            <p:cNvSpPr/>
            <p:nvPr/>
          </p:nvSpPr>
          <p:spPr>
            <a:xfrm>
              <a:off x="577481" y="1352854"/>
              <a:ext cx="2708419" cy="933450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Fornitore conferma purezza e sicurezza dei NIAS?</a:t>
              </a: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A85E250B-68C1-964A-A86C-0355B5BB5B9E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3285900" y="1819579"/>
              <a:ext cx="17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94949DCF-792A-35D7-8092-453FF6DA41FE}"/>
                </a:ext>
              </a:extLst>
            </p:cNvPr>
            <p:cNvSpPr/>
            <p:nvPr/>
          </p:nvSpPr>
          <p:spPr>
            <a:xfrm>
              <a:off x="4986225" y="1352854"/>
              <a:ext cx="2708419" cy="933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Usare sua documentazione a supporto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2804A723-89BF-5ED6-714E-7FCBEACF2FC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1931691" y="2286304"/>
              <a:ext cx="0" cy="4378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802B1179-6129-17A8-FE2E-BF61703207ED}"/>
                </a:ext>
              </a:extLst>
            </p:cNvPr>
            <p:cNvSpPr/>
            <p:nvPr/>
          </p:nvSpPr>
          <p:spPr>
            <a:xfrm>
              <a:off x="577481" y="2724150"/>
              <a:ext cx="2708419" cy="933450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La sostanza è identificata?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7253F86-55BF-03A8-E306-96FE09EB566C}"/>
                </a:ext>
              </a:extLst>
            </p:cNvPr>
            <p:cNvSpPr txBox="1"/>
            <p:nvPr/>
          </p:nvSpPr>
          <p:spPr>
            <a:xfrm>
              <a:off x="3850301" y="1588746"/>
              <a:ext cx="576397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Gill Sans MT" panose="020B0502020104020203" pitchFamily="34" charset="0"/>
                </a:rPr>
                <a:t>✅</a:t>
              </a:r>
              <a:endParaRPr lang="it-IT" sz="1400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D5FA048-5CE2-FC0F-58AE-A0B0B79688E6}"/>
                </a:ext>
              </a:extLst>
            </p:cNvPr>
            <p:cNvSpPr txBox="1"/>
            <p:nvPr/>
          </p:nvSpPr>
          <p:spPr>
            <a:xfrm>
              <a:off x="1705350" y="2303591"/>
              <a:ext cx="425678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❌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3C2D7E7A-4D10-0BAE-D466-141A10EB673A}"/>
                </a:ext>
              </a:extLst>
            </p:cNvPr>
            <p:cNvCxnSpPr>
              <a:cxnSpLocks/>
            </p:cNvCxnSpPr>
            <p:nvPr/>
          </p:nvCxnSpPr>
          <p:spPr>
            <a:xfrm>
              <a:off x="1931691" y="3659167"/>
              <a:ext cx="0" cy="4378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50F2A14-4663-C80E-4FAA-F6013358D175}"/>
                </a:ext>
              </a:extLst>
            </p:cNvPr>
            <p:cNvSpPr txBox="1"/>
            <p:nvPr/>
          </p:nvSpPr>
          <p:spPr>
            <a:xfrm>
              <a:off x="1705350" y="3676454"/>
              <a:ext cx="425678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❌</a:t>
              </a:r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6A645F79-952C-613A-50F2-F50B9F89A7CD}"/>
                </a:ext>
              </a:extLst>
            </p:cNvPr>
            <p:cNvSpPr/>
            <p:nvPr/>
          </p:nvSpPr>
          <p:spPr>
            <a:xfrm>
              <a:off x="577481" y="4106787"/>
              <a:ext cx="2708419" cy="933450"/>
            </a:xfrm>
            <a:prstGeom prst="roundRect">
              <a:avLst/>
            </a:prstGeom>
            <a:solidFill>
              <a:srgbClr val="FF9999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Rispettare LMS 0,15 ppb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ABE21916-E5A3-EDDE-FF3D-3E1A670185D2}"/>
                </a:ext>
              </a:extLst>
            </p:cNvPr>
            <p:cNvCxnSpPr>
              <a:cxnSpLocks/>
            </p:cNvCxnSpPr>
            <p:nvPr/>
          </p:nvCxnSpPr>
          <p:spPr>
            <a:xfrm>
              <a:off x="3285900" y="3194015"/>
              <a:ext cx="17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EC0F9CC-B0E9-95A4-8896-B4182EB1EB50}"/>
                </a:ext>
              </a:extLst>
            </p:cNvPr>
            <p:cNvSpPr txBox="1"/>
            <p:nvPr/>
          </p:nvSpPr>
          <p:spPr>
            <a:xfrm>
              <a:off x="3850301" y="2988337"/>
              <a:ext cx="576397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Gill Sans MT" panose="020B0502020104020203" pitchFamily="34" charset="0"/>
                </a:rPr>
                <a:t>✅</a:t>
              </a:r>
              <a:endParaRPr lang="it-IT" sz="1400" dirty="0"/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910181BF-2C41-2F86-0853-5E239E75590C}"/>
                </a:ext>
              </a:extLst>
            </p:cNvPr>
            <p:cNvSpPr/>
            <p:nvPr/>
          </p:nvSpPr>
          <p:spPr>
            <a:xfrm>
              <a:off x="4986224" y="2724150"/>
              <a:ext cx="2708419" cy="933450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La sostanza è presente nell’Allegato I?</a:t>
              </a:r>
            </a:p>
          </p:txBody>
        </p: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E4198449-2BB5-0391-F4D7-417FF9F56BF2}"/>
                </a:ext>
              </a:extLst>
            </p:cNvPr>
            <p:cNvCxnSpPr>
              <a:cxnSpLocks/>
            </p:cNvCxnSpPr>
            <p:nvPr/>
          </p:nvCxnSpPr>
          <p:spPr>
            <a:xfrm>
              <a:off x="7689768" y="3187387"/>
              <a:ext cx="17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D93C0F45-EFDC-D937-8B63-573259E9180A}"/>
                </a:ext>
              </a:extLst>
            </p:cNvPr>
            <p:cNvSpPr/>
            <p:nvPr/>
          </p:nvSpPr>
          <p:spPr>
            <a:xfrm>
              <a:off x="9390093" y="2720662"/>
              <a:ext cx="2708419" cy="933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Rispettare LMS della sostanza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68331915-5724-20EC-EF03-612DBDF975EC}"/>
                </a:ext>
              </a:extLst>
            </p:cNvPr>
            <p:cNvSpPr txBox="1"/>
            <p:nvPr/>
          </p:nvSpPr>
          <p:spPr>
            <a:xfrm>
              <a:off x="8249972" y="2981709"/>
              <a:ext cx="576397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Gill Sans MT" panose="020B0502020104020203" pitchFamily="34" charset="0"/>
                </a:rPr>
                <a:t>✅</a:t>
              </a:r>
              <a:endParaRPr lang="it-IT" sz="1400" dirty="0"/>
            </a:p>
          </p:txBody>
        </p: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7DB8B67A-DB1D-C3B8-09AA-91ACD2E7D66F}"/>
                </a:ext>
              </a:extLst>
            </p:cNvPr>
            <p:cNvCxnSpPr>
              <a:cxnSpLocks/>
            </p:cNvCxnSpPr>
            <p:nvPr/>
          </p:nvCxnSpPr>
          <p:spPr>
            <a:xfrm>
              <a:off x="6335465" y="3673217"/>
              <a:ext cx="0" cy="4378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51CF3806-B366-D8F8-43FB-9EFDD1A1DBD2}"/>
                </a:ext>
              </a:extLst>
            </p:cNvPr>
            <p:cNvSpPr txBox="1"/>
            <p:nvPr/>
          </p:nvSpPr>
          <p:spPr>
            <a:xfrm>
              <a:off x="6118836" y="3690504"/>
              <a:ext cx="425678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❌</a:t>
              </a:r>
            </a:p>
          </p:txBody>
        </p: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06D418C9-02B8-6035-A510-18DAEA07ADB8}"/>
                </a:ext>
              </a:extLst>
            </p:cNvPr>
            <p:cNvSpPr/>
            <p:nvPr/>
          </p:nvSpPr>
          <p:spPr>
            <a:xfrm>
              <a:off x="4981255" y="4120837"/>
              <a:ext cx="2708419" cy="933450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È stata valutata secondo l’articolo 19?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FBDBD78C-3DD4-228C-34E7-D2E7618EA425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43" y="4573512"/>
              <a:ext cx="17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37883946-947F-6F75-91FF-BE56C2EB43E2}"/>
                </a:ext>
              </a:extLst>
            </p:cNvPr>
            <p:cNvSpPr/>
            <p:nvPr/>
          </p:nvSpPr>
          <p:spPr>
            <a:xfrm>
              <a:off x="9394968" y="4106787"/>
              <a:ext cx="2708419" cy="93345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Rispettare NOAEL (o equivalenti) della sostanza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001E1820-A62F-92BE-6129-FA8753433E31}"/>
                </a:ext>
              </a:extLst>
            </p:cNvPr>
            <p:cNvSpPr txBox="1"/>
            <p:nvPr/>
          </p:nvSpPr>
          <p:spPr>
            <a:xfrm>
              <a:off x="8249972" y="4355256"/>
              <a:ext cx="576397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Gill Sans MT" panose="020B0502020104020203" pitchFamily="34" charset="0"/>
                </a:rPr>
                <a:t>✅</a:t>
              </a:r>
              <a:endParaRPr lang="it-IT" sz="1400" dirty="0"/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5B54CB59-4BB3-D683-435C-26C363C00C5B}"/>
                </a:ext>
              </a:extLst>
            </p:cNvPr>
            <p:cNvCxnSpPr>
              <a:cxnSpLocks/>
            </p:cNvCxnSpPr>
            <p:nvPr/>
          </p:nvCxnSpPr>
          <p:spPr>
            <a:xfrm>
              <a:off x="6317321" y="5051615"/>
              <a:ext cx="0" cy="4378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5C72334C-E49E-2D67-E2DD-C80F30E89ECB}"/>
                </a:ext>
              </a:extLst>
            </p:cNvPr>
            <p:cNvSpPr txBox="1"/>
            <p:nvPr/>
          </p:nvSpPr>
          <p:spPr>
            <a:xfrm>
              <a:off x="6099411" y="5068903"/>
              <a:ext cx="425678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/>
                <a:t>❌</a:t>
              </a:r>
            </a:p>
          </p:txBody>
        </p:sp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C91AC776-5205-1243-AB2C-5BA0D113158D}"/>
                </a:ext>
              </a:extLst>
            </p:cNvPr>
            <p:cNvSpPr/>
            <p:nvPr/>
          </p:nvSpPr>
          <p:spPr>
            <a:xfrm>
              <a:off x="4963111" y="5499235"/>
              <a:ext cx="2708419" cy="933450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È stata esclusa almeno la genotossicità?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F0803A30-A2B9-2E5A-3E32-FEA0E2CE71C1}"/>
                </a:ext>
              </a:extLst>
            </p:cNvPr>
            <p:cNvCxnSpPr>
              <a:cxnSpLocks/>
            </p:cNvCxnSpPr>
            <p:nvPr/>
          </p:nvCxnSpPr>
          <p:spPr>
            <a:xfrm>
              <a:off x="7676499" y="5951910"/>
              <a:ext cx="17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B599C3FF-DE19-BBD6-957F-66D358C52980}"/>
                </a:ext>
              </a:extLst>
            </p:cNvPr>
            <p:cNvSpPr/>
            <p:nvPr/>
          </p:nvSpPr>
          <p:spPr>
            <a:xfrm>
              <a:off x="9376824" y="5485185"/>
              <a:ext cx="2708419" cy="9334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solidFill>
                    <a:schemeClr val="tx1"/>
                  </a:solidFill>
                </a:rPr>
                <a:t>Rispettare 0,05 ppm di migrazione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D34F7CE-1C41-A09F-1033-8CCE7B5EF673}"/>
                </a:ext>
              </a:extLst>
            </p:cNvPr>
            <p:cNvSpPr txBox="1"/>
            <p:nvPr/>
          </p:nvSpPr>
          <p:spPr>
            <a:xfrm>
              <a:off x="8249972" y="5733655"/>
              <a:ext cx="576397" cy="410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latin typeface="Gill Sans MT" panose="020B0502020104020203" pitchFamily="34" charset="0"/>
                </a:rPr>
                <a:t>✅</a:t>
              </a:r>
              <a:endParaRPr lang="it-IT" sz="1400" dirty="0"/>
            </a:p>
          </p:txBody>
        </p:sp>
        <p:cxnSp>
          <p:nvCxnSpPr>
            <p:cNvPr id="50" name="Connettore a gomito 49">
              <a:extLst>
                <a:ext uri="{FF2B5EF4-FFF2-40B4-BE49-F238E27FC236}">
                  <a16:creationId xmlns:a16="http://schemas.microsoft.com/office/drawing/2014/main" id="{3009C96F-7A6E-82A8-FCE4-6C7CBC5F4748}"/>
                </a:ext>
              </a:extLst>
            </p:cNvPr>
            <p:cNvCxnSpPr>
              <a:cxnSpLocks/>
              <a:stCxn id="33" idx="1"/>
              <a:endCxn id="15" idx="2"/>
            </p:cNvCxnSpPr>
            <p:nvPr/>
          </p:nvCxnSpPr>
          <p:spPr>
            <a:xfrm rot="10800000">
              <a:off x="1931691" y="5040238"/>
              <a:ext cx="3031420" cy="92572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2D21F71-6A05-1DC7-7C4A-CFA06636DF64}"/>
              </a:ext>
            </a:extLst>
          </p:cNvPr>
          <p:cNvSpPr txBox="1"/>
          <p:nvPr/>
        </p:nvSpPr>
        <p:spPr>
          <a:xfrm>
            <a:off x="3768399" y="4644723"/>
            <a:ext cx="413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❌</a:t>
            </a:r>
          </a:p>
        </p:txBody>
      </p:sp>
      <p:sp>
        <p:nvSpPr>
          <p:cNvPr id="61" name="Titolo 1">
            <a:extLst>
              <a:ext uri="{FF2B5EF4-FFF2-40B4-BE49-F238E27FC236}">
                <a16:creationId xmlns:a16="http://schemas.microsoft.com/office/drawing/2014/main" id="{8B1AB812-4603-054A-A10A-F619FA23E143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6A617E50-F91D-3CE1-CEF2-9A47B7E04B0F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</p:spTree>
    <p:extLst>
      <p:ext uri="{BB962C8B-B14F-4D97-AF65-F5344CB8AC3E}">
        <p14:creationId xmlns:p14="http://schemas.microsoft.com/office/powerpoint/2010/main" val="1157766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2B89-6F76-5EB3-7C41-F15E001A5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3AF76F-AFB5-1606-AD67-BD5EC822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9BD68E34-6DA2-C62F-9FBF-0AC6CB78DDA6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E89659F-9545-EC1C-51E3-E95D2348D7AF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7774F-C1E8-10DD-13CD-3DAF2DDBEBC3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B8425BCE-4C97-B668-4993-598696BDA60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4C036C0-D777-94F5-B93E-0EA3906C7BA3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D626E380-D28A-A11D-4180-EB4F6FCBD67D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DDD6EF2-06F0-24DB-7611-5C63B3FD6338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062596D-4294-DB0C-1CE5-B4CBC30BFCEE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B64055-10D5-A824-BFD9-9B89FE863C9A}"/>
              </a:ext>
            </a:extLst>
          </p:cNvPr>
          <p:cNvSpPr txBox="1"/>
          <p:nvPr/>
        </p:nvSpPr>
        <p:spPr>
          <a:xfrm>
            <a:off x="427008" y="1339862"/>
            <a:ext cx="11061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1 – L’additivo </a:t>
            </a:r>
            <a:r>
              <a:rPr lang="it-IT" sz="1600" dirty="0" err="1">
                <a:solidFill>
                  <a:srgbClr val="7030A0"/>
                </a:solidFill>
                <a:latin typeface="Gill Sans MT" panose="020B0502020104020203" pitchFamily="34" charset="0"/>
              </a:rPr>
              <a:t>Irgafos</a:t>
            </a:r>
            <a:r>
              <a:rPr lang="it-IT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 168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Tutto parte dal produttore di una sostanza: un’azienda chimica che immette sul mercato l’additivo </a:t>
            </a:r>
            <a:r>
              <a:rPr lang="it-IT" sz="1600" dirty="0" err="1">
                <a:latin typeface="Gill Sans MT" panose="020B0502020104020203" pitchFamily="34" charset="0"/>
              </a:rPr>
              <a:t>Irgafos</a:t>
            </a:r>
            <a:r>
              <a:rPr lang="it-IT" sz="1600" dirty="0">
                <a:latin typeface="Gill Sans MT" panose="020B0502020104020203" pitchFamily="34" charset="0"/>
              </a:rPr>
              <a:t> 168, usato come antiossidante.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L’azienda analizza il prodotto e scopre che è quasi puro (99,7%), ma contiene due impurità: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tetraidrofurano</a:t>
            </a:r>
            <a:r>
              <a:rPr lang="it-IT" sz="1600" dirty="0">
                <a:latin typeface="Gill Sans MT" panose="020B0502020104020203" pitchFamily="34" charset="0"/>
              </a:rPr>
              <a:t> e </a:t>
            </a:r>
            <a:r>
              <a:rPr lang="it-IT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2,4-di-tert-butilfenolo</a:t>
            </a:r>
            <a:r>
              <a:rPr lang="it-IT" sz="1600" dirty="0">
                <a:latin typeface="Gill Sans MT" panose="020B0502020104020203" pitchFamily="34" charset="0"/>
              </a:rPr>
              <a:t>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A questo punto deve dimostrare che, nonostante queste impurità, la sostanza è di elevata purezza secondo l’art. 3a.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Può farlo con calcoli </a:t>
            </a:r>
            <a:r>
              <a:rPr lang="it-IT" sz="1600" dirty="0" err="1">
                <a:latin typeface="Gill Sans MT" panose="020B0502020104020203" pitchFamily="34" charset="0"/>
              </a:rPr>
              <a:t>worst</a:t>
            </a:r>
            <a:r>
              <a:rPr lang="it-IT" sz="1600" dirty="0">
                <a:latin typeface="Gill Sans MT" panose="020B0502020104020203" pitchFamily="34" charset="0"/>
              </a:rPr>
              <a:t>-case e valutazioni tossicologiche, se conosce l’applicazione più critica in cui verrà impiegata la sostanza.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Può comunicare ai clienti, tramite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tutte le informazioni necessarie ai clienti a valle.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Fondamentale è che utilizzatore a valle abbia i dati per garantire la sicurezza del materiale o articolo in cui la sostanza verrà utilizzata.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668E0D7-64A0-B819-14CC-121ECD574C6B}"/>
              </a:ext>
            </a:extLst>
          </p:cNvPr>
          <p:cNvSpPr/>
          <p:nvPr/>
        </p:nvSpPr>
        <p:spPr>
          <a:xfrm>
            <a:off x="11394424" y="3965250"/>
            <a:ext cx="585648" cy="393105"/>
          </a:xfrm>
          <a:prstGeom prst="round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" dirty="0">
                <a:solidFill>
                  <a:schemeClr val="tx1"/>
                </a:solidFill>
              </a:rPr>
              <a:t>Quantità NIAS: 			1000 ppm</a:t>
            </a:r>
          </a:p>
          <a:p>
            <a:r>
              <a:rPr lang="it-IT" sz="100" dirty="0">
                <a:solidFill>
                  <a:schemeClr val="tx1"/>
                </a:solidFill>
              </a:rPr>
              <a:t>Massima </a:t>
            </a:r>
            <a:r>
              <a:rPr lang="it-IT" sz="100" dirty="0" err="1">
                <a:solidFill>
                  <a:schemeClr val="tx1"/>
                </a:solidFill>
              </a:rPr>
              <a:t>conc</a:t>
            </a:r>
            <a:r>
              <a:rPr lang="it-IT" sz="100" dirty="0">
                <a:solidFill>
                  <a:schemeClr val="tx1"/>
                </a:solidFill>
              </a:rPr>
              <a:t>. </a:t>
            </a:r>
            <a:r>
              <a:rPr lang="it-IT" sz="100" dirty="0" err="1">
                <a:solidFill>
                  <a:schemeClr val="tx1"/>
                </a:solidFill>
              </a:rPr>
              <a:t>Irgafos</a:t>
            </a:r>
            <a:r>
              <a:rPr lang="it-IT" sz="100" dirty="0">
                <a:solidFill>
                  <a:schemeClr val="tx1"/>
                </a:solidFill>
              </a:rPr>
              <a:t> in prodotto: 		2%</a:t>
            </a:r>
          </a:p>
          <a:p>
            <a:r>
              <a:rPr lang="it-IT" sz="100" dirty="0">
                <a:solidFill>
                  <a:schemeClr val="tx1"/>
                </a:solidFill>
              </a:rPr>
              <a:t>Residuo massimo dopo riscaldamento:	20%</a:t>
            </a:r>
          </a:p>
          <a:p>
            <a:r>
              <a:rPr lang="it-IT" sz="100" dirty="0">
                <a:solidFill>
                  <a:schemeClr val="tx1"/>
                </a:solidFill>
              </a:rPr>
              <a:t>Rapporto superficie/volume alimento:	6 dm</a:t>
            </a:r>
            <a:r>
              <a:rPr lang="it-IT" sz="100" baseline="30000" dirty="0">
                <a:solidFill>
                  <a:schemeClr val="tx1"/>
                </a:solidFill>
              </a:rPr>
              <a:t>2</a:t>
            </a:r>
            <a:r>
              <a:rPr lang="it-IT" sz="100" dirty="0">
                <a:solidFill>
                  <a:schemeClr val="tx1"/>
                </a:solidFill>
              </a:rPr>
              <a:t>/dm</a:t>
            </a:r>
            <a:r>
              <a:rPr lang="it-IT" sz="1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it-IT" sz="100" dirty="0">
                <a:solidFill>
                  <a:schemeClr val="tx1"/>
                </a:solidFill>
              </a:rPr>
              <a:t>Spessore materiale:			2,4 </a:t>
            </a:r>
            <a:r>
              <a:rPr lang="it-IT" sz="100" dirty="0" err="1">
                <a:solidFill>
                  <a:schemeClr val="tx1"/>
                </a:solidFill>
              </a:rPr>
              <a:t>um</a:t>
            </a:r>
            <a:endParaRPr lang="it-IT" sz="100" dirty="0">
              <a:solidFill>
                <a:schemeClr val="tx1"/>
              </a:solidFill>
            </a:endParaRPr>
          </a:p>
          <a:p>
            <a:endParaRPr lang="it-IT" sz="100" dirty="0">
              <a:solidFill>
                <a:schemeClr val="tx1"/>
              </a:solidFill>
            </a:endParaRPr>
          </a:p>
          <a:p>
            <a:r>
              <a:rPr lang="it-IT" sz="100" dirty="0">
                <a:solidFill>
                  <a:schemeClr val="tx1"/>
                </a:solidFill>
              </a:rPr>
              <a:t>1000 ppm x 0,02 * 0,20 * 6 dm</a:t>
            </a:r>
            <a:r>
              <a:rPr lang="it-IT" sz="100" baseline="30000" dirty="0">
                <a:solidFill>
                  <a:schemeClr val="tx1"/>
                </a:solidFill>
              </a:rPr>
              <a:t>2</a:t>
            </a:r>
            <a:r>
              <a:rPr lang="it-IT" sz="100" dirty="0">
                <a:solidFill>
                  <a:schemeClr val="tx1"/>
                </a:solidFill>
              </a:rPr>
              <a:t>/dm</a:t>
            </a:r>
            <a:r>
              <a:rPr lang="it-IT" sz="100" baseline="30000" dirty="0">
                <a:solidFill>
                  <a:schemeClr val="tx1"/>
                </a:solidFill>
              </a:rPr>
              <a:t>3</a:t>
            </a:r>
            <a:r>
              <a:rPr lang="it-IT" sz="100" dirty="0">
                <a:solidFill>
                  <a:schemeClr val="tx1"/>
                </a:solidFill>
              </a:rPr>
              <a:t> * 0,0024 dm = </a:t>
            </a:r>
            <a:r>
              <a:rPr lang="it-IT" sz="100" b="1" dirty="0">
                <a:solidFill>
                  <a:schemeClr val="tx1"/>
                </a:solidFill>
              </a:rPr>
              <a:t>0,06 ppm (60 ppb)</a:t>
            </a:r>
          </a:p>
          <a:p>
            <a:endParaRPr lang="it-IT" sz="100" dirty="0">
              <a:solidFill>
                <a:schemeClr val="tx1"/>
              </a:solidFill>
            </a:endParaRPr>
          </a:p>
          <a:p>
            <a:r>
              <a:rPr lang="it-IT" sz="100" dirty="0">
                <a:solidFill>
                  <a:schemeClr val="tx1"/>
                </a:solidFill>
              </a:rPr>
              <a:t>&gt; 50 ppb -&gt; Analisi del rischio/tossicologica -&gt; 90 ppm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0B5E92C-FBDE-D9F1-FF4E-137A437D7A5F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721C1AB1-9A1E-BE2D-C230-5AE877986DC3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88695CA-2467-AEA9-AD6E-067FC14C5F70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F7E8DE5-38E4-DB2D-07B6-42F4A4957157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FAA2347-057E-985C-E55F-8CE699F45EFD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95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C7E1-7F8F-2B9F-5E30-CECD5C73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8F8834-DE92-FE36-05DC-F78A5613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4FC9C76B-D0B3-A0A9-8E7F-6501B279970A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0A8D70B-4AF7-F47A-0078-82AF711BBB32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DAD3379-E623-7555-585F-0606F3217942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1350B5B-4B8A-E0DF-F6E9-21E9FC387041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4DB4838A-ABF3-922D-97BE-EFADB9188998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0463B8C-D38B-6264-786D-CAD88DE05658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4F2626B-BDB9-286A-8C27-B7F809854DE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553B92-7E00-6425-D8E4-1C3760417D4A}"/>
              </a:ext>
            </a:extLst>
          </p:cNvPr>
          <p:cNvSpPr txBox="1"/>
          <p:nvPr/>
        </p:nvSpPr>
        <p:spPr>
          <a:xfrm>
            <a:off x="427008" y="1339862"/>
            <a:ext cx="11061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1 – L’additivo </a:t>
            </a:r>
            <a:r>
              <a:rPr lang="it-IT" sz="1600" dirty="0" err="1">
                <a:solidFill>
                  <a:srgbClr val="7030A0"/>
                </a:solidFill>
                <a:latin typeface="Gill Sans MT" panose="020B0502020104020203" pitchFamily="34" charset="0"/>
              </a:rPr>
              <a:t>Irgafos</a:t>
            </a:r>
            <a:r>
              <a:rPr lang="it-IT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 168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Tutto parte dal produttore di una sostanza: un’azienda chimica che immette sul mercato l’additivo </a:t>
            </a:r>
            <a:r>
              <a:rPr lang="it-IT" sz="1600" dirty="0" err="1">
                <a:latin typeface="Gill Sans MT" panose="020B0502020104020203" pitchFamily="34" charset="0"/>
              </a:rPr>
              <a:t>Irgafos</a:t>
            </a:r>
            <a:r>
              <a:rPr lang="it-IT" sz="1600" dirty="0">
                <a:latin typeface="Gill Sans MT" panose="020B0502020104020203" pitchFamily="34" charset="0"/>
              </a:rPr>
              <a:t> 168, usato come antiossidante.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L’azienda analizza il prodotto e scopre che è quasi puro (99,7%), ma contiene due impurità: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tetraidrofurano</a:t>
            </a:r>
            <a:r>
              <a:rPr lang="it-IT" sz="1600" dirty="0">
                <a:latin typeface="Gill Sans MT" panose="020B0502020104020203" pitchFamily="34" charset="0"/>
              </a:rPr>
              <a:t> e </a:t>
            </a:r>
            <a:r>
              <a:rPr lang="it-IT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2,4-di-tert-butilfenolo</a:t>
            </a:r>
            <a:r>
              <a:rPr lang="it-IT" sz="1600" dirty="0">
                <a:latin typeface="Gill Sans MT" panose="020B0502020104020203" pitchFamily="34" charset="0"/>
              </a:rPr>
              <a:t>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A questo punto deve dimostrare che, nonostante queste impurità, la sostanza è di elevata purezza secondo l’art. 3a.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Può farlo con calcoli </a:t>
            </a:r>
            <a:r>
              <a:rPr lang="it-IT" sz="1600" dirty="0" err="1">
                <a:latin typeface="Gill Sans MT" panose="020B0502020104020203" pitchFamily="34" charset="0"/>
              </a:rPr>
              <a:t>worst</a:t>
            </a:r>
            <a:r>
              <a:rPr lang="it-IT" sz="1600" dirty="0">
                <a:latin typeface="Gill Sans MT" panose="020B0502020104020203" pitchFamily="34" charset="0"/>
              </a:rPr>
              <a:t>-case e valutazioni tossicologiche, se conosce l’applicazione più critica in cui verrà impiegata la sostanza.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Può comunicare ai clienti, tramite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tutte le informazioni necessarie ai clienti a valle.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Fondamentale è che utilizzatore a valle abbia i dati per garantire la sicurezza del materiale o articolo in cui la sostanza verrà utilizzata.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AD3E6AA-D5B1-3D72-2466-B9B796027568}"/>
              </a:ext>
            </a:extLst>
          </p:cNvPr>
          <p:cNvSpPr/>
          <p:nvPr/>
        </p:nvSpPr>
        <p:spPr>
          <a:xfrm>
            <a:off x="2708756" y="2721837"/>
            <a:ext cx="5781491" cy="2649898"/>
          </a:xfrm>
          <a:prstGeom prst="roundRect">
            <a:avLst>
              <a:gd name="adj" fmla="val 667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Quantità NIAS: 			1000 ppm</a:t>
            </a:r>
          </a:p>
          <a:p>
            <a:r>
              <a:rPr lang="it-IT" sz="1400" dirty="0">
                <a:solidFill>
                  <a:schemeClr val="tx1"/>
                </a:solidFill>
              </a:rPr>
              <a:t>Massima </a:t>
            </a:r>
            <a:r>
              <a:rPr lang="it-IT" sz="1400" dirty="0" err="1">
                <a:solidFill>
                  <a:schemeClr val="tx1"/>
                </a:solidFill>
              </a:rPr>
              <a:t>conc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  <a:r>
              <a:rPr lang="it-IT" sz="1400" dirty="0" err="1">
                <a:solidFill>
                  <a:schemeClr val="tx1"/>
                </a:solidFill>
              </a:rPr>
              <a:t>Irgafos</a:t>
            </a:r>
            <a:r>
              <a:rPr lang="it-IT" sz="1400" dirty="0">
                <a:solidFill>
                  <a:schemeClr val="tx1"/>
                </a:solidFill>
              </a:rPr>
              <a:t> in prodotto: 		2%</a:t>
            </a:r>
          </a:p>
          <a:p>
            <a:r>
              <a:rPr lang="it-IT" sz="1400" dirty="0">
                <a:solidFill>
                  <a:schemeClr val="tx1"/>
                </a:solidFill>
              </a:rPr>
              <a:t>Residuo massimo dopo riscaldamento:	20%</a:t>
            </a:r>
          </a:p>
          <a:p>
            <a:r>
              <a:rPr lang="it-IT" sz="1400" dirty="0">
                <a:solidFill>
                  <a:schemeClr val="tx1"/>
                </a:solidFill>
              </a:rPr>
              <a:t>Rapporto superficie/volume alimento:	6 dm</a:t>
            </a:r>
            <a:r>
              <a:rPr lang="it-IT" sz="1400" baseline="30000" dirty="0">
                <a:solidFill>
                  <a:schemeClr val="tx1"/>
                </a:solidFill>
              </a:rPr>
              <a:t>2</a:t>
            </a:r>
            <a:r>
              <a:rPr lang="it-IT" sz="1400" dirty="0">
                <a:solidFill>
                  <a:schemeClr val="tx1"/>
                </a:solidFill>
              </a:rPr>
              <a:t>/dm</a:t>
            </a:r>
            <a:r>
              <a:rPr lang="it-IT" sz="14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it-IT" sz="1400" dirty="0">
                <a:solidFill>
                  <a:schemeClr val="tx1"/>
                </a:solidFill>
              </a:rPr>
              <a:t>Spessore materiale:			2,4 </a:t>
            </a:r>
            <a:r>
              <a:rPr lang="it-IT" sz="1400" dirty="0" err="1">
                <a:solidFill>
                  <a:schemeClr val="tx1"/>
                </a:solidFill>
              </a:rPr>
              <a:t>um</a:t>
            </a:r>
            <a:endParaRPr lang="it-IT" sz="1400" dirty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</a:rPr>
              <a:t>1000 ppm x 0,02 * 0,20 * 6 dm</a:t>
            </a:r>
            <a:r>
              <a:rPr lang="it-IT" sz="1200" baseline="30000" dirty="0">
                <a:solidFill>
                  <a:schemeClr val="tx1"/>
                </a:solidFill>
              </a:rPr>
              <a:t>2</a:t>
            </a:r>
            <a:r>
              <a:rPr lang="it-IT" sz="1200" dirty="0">
                <a:solidFill>
                  <a:schemeClr val="tx1"/>
                </a:solidFill>
              </a:rPr>
              <a:t>/dm</a:t>
            </a:r>
            <a:r>
              <a:rPr lang="it-IT" sz="1200" baseline="30000" dirty="0">
                <a:solidFill>
                  <a:schemeClr val="tx1"/>
                </a:solidFill>
              </a:rPr>
              <a:t>3</a:t>
            </a:r>
            <a:r>
              <a:rPr lang="it-IT" sz="1200" dirty="0">
                <a:solidFill>
                  <a:schemeClr val="tx1"/>
                </a:solidFill>
              </a:rPr>
              <a:t> * 0,0024 dm = </a:t>
            </a:r>
            <a:r>
              <a:rPr lang="it-IT" sz="1200" b="1" dirty="0">
                <a:solidFill>
                  <a:schemeClr val="tx1"/>
                </a:solidFill>
              </a:rPr>
              <a:t>0,06 ppm (60 ppb)</a:t>
            </a: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&gt; 50 ppb -&gt; Analisi del rischio/tossicologica -&gt; 90 ppm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EB5C3DC-833B-A34E-C06B-6098947E3A3B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7EC709D1-9B95-284B-7216-3A0CFCD979E2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340E165-739D-5E80-34BE-7877F314DE84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900D56F-0E1C-91E6-231A-4C73E4561DCA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A8D3285-FB7F-774D-A2AA-DE8299150443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830B1E8-E11D-CD7F-86F6-37DA1F6564EB}"/>
              </a:ext>
            </a:extLst>
          </p:cNvPr>
          <p:cNvSpPr txBox="1"/>
          <p:nvPr/>
        </p:nvSpPr>
        <p:spPr>
          <a:xfrm>
            <a:off x="386311" y="480766"/>
            <a:ext cx="43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</p:spTree>
    <p:extLst>
      <p:ext uri="{BB962C8B-B14F-4D97-AF65-F5344CB8AC3E}">
        <p14:creationId xmlns:p14="http://schemas.microsoft.com/office/powerpoint/2010/main" val="178114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0736-AC1D-6E86-B4A9-C42A6CCF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097122F-8F17-0064-8328-67AF4D74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42E07CCC-CAAC-CA13-C598-2EB0B7F6A915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E802BCB-C89B-B539-431C-694ADACC3626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13F541-84DC-25A8-ED6B-37524E167C82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2803A600-31BD-200B-591A-823521939466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BC9F9D2-31EE-6612-FAEA-E81934F16CCC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A72AEF4-B18F-EF6E-8584-DB803C72951A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C586242-BA27-F31B-31AA-80C19278F7D9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97AFC10-3F1A-11A2-3709-0234AEAAB11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20B6AE-AE92-8CAC-086B-DCF876946C74}"/>
              </a:ext>
            </a:extLst>
          </p:cNvPr>
          <p:cNvSpPr txBox="1"/>
          <p:nvPr/>
        </p:nvSpPr>
        <p:spPr>
          <a:xfrm>
            <a:off x="427008" y="1339862"/>
            <a:ext cx="11061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1 – L’additivo </a:t>
            </a:r>
            <a:r>
              <a:rPr lang="it-IT" sz="1600" dirty="0" err="1">
                <a:solidFill>
                  <a:srgbClr val="7030A0"/>
                </a:solidFill>
                <a:latin typeface="Gill Sans MT" panose="020B0502020104020203" pitchFamily="34" charset="0"/>
              </a:rPr>
              <a:t>Irgafos</a:t>
            </a:r>
            <a:r>
              <a:rPr lang="it-IT" sz="1600" dirty="0">
                <a:solidFill>
                  <a:srgbClr val="7030A0"/>
                </a:solidFill>
                <a:latin typeface="Gill Sans MT" panose="020B0502020104020203" pitchFamily="34" charset="0"/>
              </a:rPr>
              <a:t> 168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Tutto parte dal produttore di una sostanza: un’azienda chimica che immette sul mercato l’additivo </a:t>
            </a:r>
            <a:r>
              <a:rPr lang="it-IT" sz="1600" dirty="0" err="1">
                <a:latin typeface="Gill Sans MT" panose="020B0502020104020203" pitchFamily="34" charset="0"/>
              </a:rPr>
              <a:t>Irgafos</a:t>
            </a:r>
            <a:r>
              <a:rPr lang="it-IT" sz="1600" dirty="0">
                <a:latin typeface="Gill Sans MT" panose="020B0502020104020203" pitchFamily="34" charset="0"/>
              </a:rPr>
              <a:t> 168, usato come antiossidante.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L’azienda analizza il prodotto e scopre che è quasi puro (99,7%), ma contiene due impurità: </a:t>
            </a:r>
            <a:r>
              <a:rPr lang="it-IT" sz="16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tetraidrofurano</a:t>
            </a:r>
            <a:r>
              <a:rPr lang="it-IT" sz="1600" dirty="0">
                <a:latin typeface="Gill Sans MT" panose="020B0502020104020203" pitchFamily="34" charset="0"/>
              </a:rPr>
              <a:t> e </a:t>
            </a:r>
            <a:r>
              <a:rPr lang="it-IT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2,4-di-tert-butilfenolo</a:t>
            </a:r>
            <a:r>
              <a:rPr lang="it-IT" sz="1600" dirty="0">
                <a:latin typeface="Gill Sans MT" panose="020B0502020104020203" pitchFamily="34" charset="0"/>
              </a:rPr>
              <a:t>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A questo punto deve dimostrare che, nonostante queste impurità, la sostanza è di elevata purezza secondo l’art. 3a.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Può farlo con calcoli </a:t>
            </a:r>
            <a:r>
              <a:rPr lang="it-IT" sz="1600" dirty="0" err="1">
                <a:latin typeface="Gill Sans MT" panose="020B0502020104020203" pitchFamily="34" charset="0"/>
              </a:rPr>
              <a:t>worst</a:t>
            </a:r>
            <a:r>
              <a:rPr lang="it-IT" sz="1600" dirty="0">
                <a:latin typeface="Gill Sans MT" panose="020B0502020104020203" pitchFamily="34" charset="0"/>
              </a:rPr>
              <a:t>-case e valutazioni tossicologiche, se conosce l’applicazione più critica in cui verrà impiegata la sostanza.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Può comunicare, tramite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, tutte le informazioni necessarie ai clienti a valle.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Fondamentale è che utilizzatore a valle abbia i dati per garantire la sicurezza del materiale o articolo in cui la sostanza verrà utilizzata.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3909304-4C6C-22C4-8C17-9621AD57197D}"/>
              </a:ext>
            </a:extLst>
          </p:cNvPr>
          <p:cNvSpPr/>
          <p:nvPr/>
        </p:nvSpPr>
        <p:spPr>
          <a:xfrm>
            <a:off x="11394424" y="3965250"/>
            <a:ext cx="585648" cy="393105"/>
          </a:xfrm>
          <a:prstGeom prst="round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" dirty="0">
                <a:solidFill>
                  <a:schemeClr val="tx1"/>
                </a:solidFill>
              </a:rPr>
              <a:t>Quantità NIAS: 			1000 ppm</a:t>
            </a:r>
          </a:p>
          <a:p>
            <a:r>
              <a:rPr lang="it-IT" sz="100" dirty="0">
                <a:solidFill>
                  <a:schemeClr val="tx1"/>
                </a:solidFill>
              </a:rPr>
              <a:t>Massima </a:t>
            </a:r>
            <a:r>
              <a:rPr lang="it-IT" sz="100" dirty="0" err="1">
                <a:solidFill>
                  <a:schemeClr val="tx1"/>
                </a:solidFill>
              </a:rPr>
              <a:t>conc</a:t>
            </a:r>
            <a:r>
              <a:rPr lang="it-IT" sz="100" dirty="0">
                <a:solidFill>
                  <a:schemeClr val="tx1"/>
                </a:solidFill>
              </a:rPr>
              <a:t>. </a:t>
            </a:r>
            <a:r>
              <a:rPr lang="it-IT" sz="100" dirty="0" err="1">
                <a:solidFill>
                  <a:schemeClr val="tx1"/>
                </a:solidFill>
              </a:rPr>
              <a:t>Irgafos</a:t>
            </a:r>
            <a:r>
              <a:rPr lang="it-IT" sz="100" dirty="0">
                <a:solidFill>
                  <a:schemeClr val="tx1"/>
                </a:solidFill>
              </a:rPr>
              <a:t> in prodotto: 		2%</a:t>
            </a:r>
          </a:p>
          <a:p>
            <a:r>
              <a:rPr lang="it-IT" sz="100" dirty="0">
                <a:solidFill>
                  <a:schemeClr val="tx1"/>
                </a:solidFill>
              </a:rPr>
              <a:t>Residuo massimo dopo riscaldamento:	20%</a:t>
            </a:r>
          </a:p>
          <a:p>
            <a:r>
              <a:rPr lang="it-IT" sz="100" dirty="0">
                <a:solidFill>
                  <a:schemeClr val="tx1"/>
                </a:solidFill>
              </a:rPr>
              <a:t>Rapporto superficie/volume alimento:	6 dm</a:t>
            </a:r>
            <a:r>
              <a:rPr lang="it-IT" sz="100" baseline="30000" dirty="0">
                <a:solidFill>
                  <a:schemeClr val="tx1"/>
                </a:solidFill>
              </a:rPr>
              <a:t>2</a:t>
            </a:r>
            <a:r>
              <a:rPr lang="it-IT" sz="100" dirty="0">
                <a:solidFill>
                  <a:schemeClr val="tx1"/>
                </a:solidFill>
              </a:rPr>
              <a:t>/dm</a:t>
            </a:r>
            <a:r>
              <a:rPr lang="it-IT" sz="1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it-IT" sz="100" dirty="0">
                <a:solidFill>
                  <a:schemeClr val="tx1"/>
                </a:solidFill>
              </a:rPr>
              <a:t>Spessore materiale:			2,4 </a:t>
            </a:r>
            <a:r>
              <a:rPr lang="it-IT" sz="100" dirty="0" err="1">
                <a:solidFill>
                  <a:schemeClr val="tx1"/>
                </a:solidFill>
              </a:rPr>
              <a:t>um</a:t>
            </a:r>
            <a:endParaRPr lang="it-IT" sz="100" dirty="0">
              <a:solidFill>
                <a:schemeClr val="tx1"/>
              </a:solidFill>
            </a:endParaRPr>
          </a:p>
          <a:p>
            <a:endParaRPr lang="it-IT" sz="100" dirty="0">
              <a:solidFill>
                <a:schemeClr val="tx1"/>
              </a:solidFill>
            </a:endParaRPr>
          </a:p>
          <a:p>
            <a:r>
              <a:rPr lang="it-IT" sz="100" dirty="0">
                <a:solidFill>
                  <a:schemeClr val="tx1"/>
                </a:solidFill>
              </a:rPr>
              <a:t>1000 ppm x 0,02 * 0,20 * 6 dm</a:t>
            </a:r>
            <a:r>
              <a:rPr lang="it-IT" sz="100" baseline="30000" dirty="0">
                <a:solidFill>
                  <a:schemeClr val="tx1"/>
                </a:solidFill>
              </a:rPr>
              <a:t>2</a:t>
            </a:r>
            <a:r>
              <a:rPr lang="it-IT" sz="100" dirty="0">
                <a:solidFill>
                  <a:schemeClr val="tx1"/>
                </a:solidFill>
              </a:rPr>
              <a:t>/dm</a:t>
            </a:r>
            <a:r>
              <a:rPr lang="it-IT" sz="100" baseline="30000" dirty="0">
                <a:solidFill>
                  <a:schemeClr val="tx1"/>
                </a:solidFill>
              </a:rPr>
              <a:t>3</a:t>
            </a:r>
            <a:r>
              <a:rPr lang="it-IT" sz="100" dirty="0">
                <a:solidFill>
                  <a:schemeClr val="tx1"/>
                </a:solidFill>
              </a:rPr>
              <a:t> * 0,0024 dm = </a:t>
            </a:r>
            <a:r>
              <a:rPr lang="it-IT" sz="100" b="1" dirty="0">
                <a:solidFill>
                  <a:schemeClr val="tx1"/>
                </a:solidFill>
              </a:rPr>
              <a:t>0,06 ppm (60 ppb)</a:t>
            </a:r>
          </a:p>
          <a:p>
            <a:endParaRPr lang="it-IT" sz="100" dirty="0">
              <a:solidFill>
                <a:schemeClr val="tx1"/>
              </a:solidFill>
            </a:endParaRPr>
          </a:p>
          <a:p>
            <a:r>
              <a:rPr lang="it-IT" sz="100" dirty="0">
                <a:solidFill>
                  <a:schemeClr val="tx1"/>
                </a:solidFill>
              </a:rPr>
              <a:t>&gt; 50 ppb -&gt; Analisi del rischio/tossicologica -&gt; 90 ppm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1B46853-8398-5581-C182-2739CB946545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D2E3B629-8CCD-EF5E-E168-BFB09B42024A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392F0DA2-9DD5-F950-7870-F4F3C46FE8EB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0131C34-758D-9B21-4DA0-9814F77932AD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0F3D07E-A4D7-317E-E813-376BC75F8C8D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88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CF0A-7753-F7A6-02E9-38BE9CAE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5A5E144-9E28-AA6B-F28B-6BC08151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4BB0E77D-0BC3-808C-2597-CBAFD6E45D49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29402BF-4169-45F5-E494-05C32BB2AFCF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CA1BB6-9E71-0060-5E9E-D4FCEB2F6956}"/>
              </a:ext>
            </a:extLst>
          </p:cNvPr>
          <p:cNvSpPr txBox="1"/>
          <p:nvPr/>
        </p:nvSpPr>
        <p:spPr>
          <a:xfrm>
            <a:off x="386311" y="480766"/>
            <a:ext cx="43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E38A5EA-CD5D-C355-1BD9-B2129DF907E1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CC3A087-0B01-B086-3CD0-CDC19D751557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B7C5CBD6-A389-7FE4-9F9E-F41FD2E783B9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13238B9-366D-903B-932F-A743BD7D2C80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B9168CC-545A-CF65-784A-E12CA8D35A01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EB99DC-0186-2AD9-1A2C-623FB8E787E7}"/>
              </a:ext>
            </a:extLst>
          </p:cNvPr>
          <p:cNvSpPr txBox="1"/>
          <p:nvPr/>
        </p:nvSpPr>
        <p:spPr>
          <a:xfrm>
            <a:off x="427008" y="1339862"/>
            <a:ext cx="11061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I1 – Produttore di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pellet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Questi pellet sono fatti partendo da monomeri e additivi come l’</a:t>
            </a:r>
            <a:r>
              <a:rPr lang="it-IT" sz="1600" dirty="0" err="1">
                <a:latin typeface="Gill Sans MT" panose="020B0502020104020203" pitchFamily="34" charset="0"/>
              </a:rPr>
              <a:t>Irgafos</a:t>
            </a:r>
            <a:r>
              <a:rPr lang="it-IT" sz="1600" dirty="0">
                <a:latin typeface="Gill Sans MT" panose="020B0502020104020203" pitchFamily="34" charset="0"/>
              </a:rPr>
              <a:t> 168.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Il produttore di pellet riceve la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del fornitore e deve verificare che le sostanze siano conformi.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Se il fornitore ha già contemplato il suo caso o casi peggiori, è già tutto ok.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Altrimenti serve una valutazione più specifica.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Questo si aggiunge alle valutazioni già in vigore da condurre sul prodotto finito (art. 11 – LMS, art. 12 – LMG, art. 19 – NIAS…)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Risultato: anche i pellet possono essere dichiarati conformi e accompagnati da una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aggiornata che documenta sia le sostanze usate là dove soggette a restrizione, sia i NIAS generati là dove possono diventare pericolosi in applicazioni a valle.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E4490246-D246-306D-19D4-881580EED640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FF13328C-AB41-FD23-5810-01B6242E8211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BBE8253-DA7F-D019-F53E-299639EB9E8F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3E73E8A-649E-1232-FF28-560C44E285A0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3F213B6-AB10-A7E3-F2B8-57C26F5C579A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621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0A68-BD84-9B27-348C-139C8644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6018D5-37D6-08ED-B0B3-1770E8AB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63F04743-BDA9-D10C-1760-7675E4FD5F86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A7F55DF-984C-D0D3-752D-87E98C9E3205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AAC21D5-6FE1-EF52-7FF4-851A316D04AB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33965BF0-308A-0CDC-22C9-3245A0B2ABA3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02F490F1-B1B2-795B-DF6C-622EDACBD443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AF227D1-40E4-1820-8C80-22CB1F79E667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BE10E57-BB5E-A2E6-1AEA-BC92F868B67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8F40B3-D671-FC1A-3432-44A57DA70288}"/>
              </a:ext>
            </a:extLst>
          </p:cNvPr>
          <p:cNvSpPr txBox="1"/>
          <p:nvPr/>
        </p:nvSpPr>
        <p:spPr>
          <a:xfrm>
            <a:off x="427008" y="1339862"/>
            <a:ext cx="11061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I1I – Produttore di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film</a:t>
            </a:r>
            <a:r>
              <a:rPr lang="it-IT" sz="1600" dirty="0">
                <a:latin typeface="Gill Sans MT" panose="020B0502020104020203" pitchFamily="34" charset="0"/>
              </a:rPr>
              <a:t>, mix con plastica riciclata</a:t>
            </a:r>
            <a:endParaRPr lang="it-IT" sz="1600" dirty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Un </a:t>
            </a:r>
            <a:r>
              <a:rPr lang="it-IT" sz="1600" dirty="0" err="1">
                <a:latin typeface="Gill Sans MT" panose="020B0502020104020203" pitchFamily="34" charset="0"/>
              </a:rPr>
              <a:t>converter</a:t>
            </a:r>
            <a:r>
              <a:rPr lang="it-IT" sz="1600" dirty="0">
                <a:latin typeface="Gill Sans MT" panose="020B0502020104020203" pitchFamily="34" charset="0"/>
              </a:rPr>
              <a:t> acquista i pellet e li usa per estrudere film di imballaggio, aggiungendo anche plastica riciclata.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Se non aggiunge altre sostanze (coloranti, additivi extra…), la logica di base resta la stessa che già esisteva prima del 19° emendamento. Altrimenti deve valutare e verificare la purezza delle sostanze aggiunte.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Deve verificare che le sostanze soggette a restrizione (Allegati I e II) siano conformi, sulla base delle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ricevute dai fornitori di pellet e riciclato.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Deve considerare se durante l’estrusione si possono formare NIAS a livelli di allarme. 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Deve assicurarsi che il riciclato provenga da un processo autorizzato e conforme al Reg. (UE) 2022/1616.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Deve redigere una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corretta e completa con tutte le informazioni necessarie per garantire sicurezza a valle.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38C8311-5244-8CA3-AE4F-79E717D940C1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09E3A897-431B-2872-E796-5215435F9E90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701C469-CF37-6A2E-8D58-250D774986AE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6F37F492-AC7F-2531-5BA3-FCED62C4F0C0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CF65A98-9A0D-DFA3-AF1E-FDE126731B5E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F45DE0-1F5F-73B6-6AB7-43D95D9B215D}"/>
              </a:ext>
            </a:extLst>
          </p:cNvPr>
          <p:cNvSpPr txBox="1"/>
          <p:nvPr/>
        </p:nvSpPr>
        <p:spPr>
          <a:xfrm>
            <a:off x="386311" y="480766"/>
            <a:ext cx="43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</p:spTree>
    <p:extLst>
      <p:ext uri="{BB962C8B-B14F-4D97-AF65-F5344CB8AC3E}">
        <p14:creationId xmlns:p14="http://schemas.microsoft.com/office/powerpoint/2010/main" val="259059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241C9-100E-A696-469B-3B0C74C2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C71637-78BA-B20C-8F92-DC359182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87F22B2D-C715-8C02-0BB9-5B9E98B515D5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7B7CE59-0BA0-470B-6385-8003F689EA69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B0557231-DEBA-8217-7368-9ED3C688C2F2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CB5E9EF-20E2-C876-87AC-F1D3D2FB67A3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4FA48AB-67FB-307C-9DA5-20403EF0C1CE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C6A11A-4ED9-2B75-AFBD-54E2B9BAC9F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7D09EBA-367B-0268-3348-60EA2FA09FEF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9581BE-FA09-DF66-8B93-77AD32E2BEC3}"/>
              </a:ext>
            </a:extLst>
          </p:cNvPr>
          <p:cNvSpPr txBox="1"/>
          <p:nvPr/>
        </p:nvSpPr>
        <p:spPr>
          <a:xfrm>
            <a:off x="427008" y="1339862"/>
            <a:ext cx="110617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CASO STUDIO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Capitolo I1I1 – Stampatore</a:t>
            </a:r>
            <a:endParaRPr lang="it-IT" sz="1600" dirty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Una quarta compagnia acquista il film per aggiungere decorazioni (stampa esterna).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Come indicato dal secondo considerando del Reg. (UE) 2025/351, per gli inchiostri non deve essere dimostrata la conformità all’articolo 8.1 (e quindi ai requisiti di cui all’articolo 3).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Lo stampatore deve comunque verificare il materiale utilizzato sia conforme, sulla base delle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ricevute dal fornitore del film e considerare se durante la stampa si possono formare NIAS a livelli di allarme. 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Deve redigere una </a:t>
            </a:r>
            <a:r>
              <a:rPr lang="it-IT" sz="1600" dirty="0" err="1">
                <a:latin typeface="Gill Sans MT" panose="020B0502020104020203" pitchFamily="34" charset="0"/>
              </a:rPr>
              <a:t>DdC</a:t>
            </a:r>
            <a:r>
              <a:rPr lang="it-IT" sz="1600" dirty="0">
                <a:latin typeface="Gill Sans MT" panose="020B0502020104020203" pitchFamily="34" charset="0"/>
              </a:rPr>
              <a:t> corretta e completa con tutte le informazioni necessarie per garantire sicurezza a valle.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0350DC5-BB18-7E92-01C3-B515D6F604F6}"/>
              </a:ext>
            </a:extLst>
          </p:cNvPr>
          <p:cNvCxnSpPr>
            <a:cxnSpLocks/>
          </p:cNvCxnSpPr>
          <p:nvPr/>
        </p:nvCxnSpPr>
        <p:spPr>
          <a:xfrm>
            <a:off x="4354082" y="726393"/>
            <a:ext cx="2615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C024F048-9D89-AD20-C5D0-4DE13C693361}"/>
              </a:ext>
            </a:extLst>
          </p:cNvPr>
          <p:cNvSpPr/>
          <p:nvPr/>
        </p:nvSpPr>
        <p:spPr>
          <a:xfrm>
            <a:off x="4704460" y="598206"/>
            <a:ext cx="260647" cy="2606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7EB0A13-00AE-60D9-C6B5-6E5BE5883305}"/>
              </a:ext>
            </a:extLst>
          </p:cNvPr>
          <p:cNvSpPr/>
          <p:nvPr/>
        </p:nvSpPr>
        <p:spPr>
          <a:xfrm>
            <a:off x="5268084" y="599558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9D908D0-AF6E-7A59-3F71-D537A8149013}"/>
              </a:ext>
            </a:extLst>
          </p:cNvPr>
          <p:cNvSpPr/>
          <p:nvPr/>
        </p:nvSpPr>
        <p:spPr>
          <a:xfrm>
            <a:off x="5831708" y="598206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7843DC1-DB55-8897-EF5A-FFB44934C30A}"/>
              </a:ext>
            </a:extLst>
          </p:cNvPr>
          <p:cNvSpPr/>
          <p:nvPr/>
        </p:nvSpPr>
        <p:spPr>
          <a:xfrm>
            <a:off x="6395331" y="596069"/>
            <a:ext cx="260647" cy="260647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BF7E6F-938A-AECE-2121-726D045299E1}"/>
              </a:ext>
            </a:extLst>
          </p:cNvPr>
          <p:cNvSpPr txBox="1"/>
          <p:nvPr/>
        </p:nvSpPr>
        <p:spPr>
          <a:xfrm>
            <a:off x="386311" y="480766"/>
            <a:ext cx="431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🧪 ELEVATA PUREZZA</a:t>
            </a:r>
          </a:p>
        </p:txBody>
      </p:sp>
    </p:spTree>
    <p:extLst>
      <p:ext uri="{BB962C8B-B14F-4D97-AF65-F5344CB8AC3E}">
        <p14:creationId xmlns:p14="http://schemas.microsoft.com/office/powerpoint/2010/main" val="144845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D3C86-68A0-27B0-4C30-311026901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7D2DCC5-80D8-615A-60AD-ED03BAF4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2F094C0-7561-A914-6F54-4F0A747325F8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C8637F1-314C-1A31-5F81-EB913C62C0EB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AA63773B-56D0-9EE9-9C62-56805C116F69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F45A182-54C4-A735-A6FE-193C8BDD2681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B2AED9-1A8B-2D88-25C6-D9F87E72D757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888776-D122-6ED4-102B-AC1520466D3D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chemeClr val="bg2">
                    <a:lumMod val="90000"/>
                  </a:schemeClr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90F0DC-BDAB-87A5-CE00-528330F884B0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F2E43E33-B518-D8B7-E12C-62A37630FFAA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37B5892-E60D-4B57-CB55-5A65CA61EAF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A02434D-A01C-94D6-07F2-A7E5DED6EF50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AC11F5F-B271-CADC-87E1-AE1C6EC59CBD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28684BB-AEE9-7954-FB06-28E7FE70E75C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B23C63-5885-EBB8-D5DB-49C2887BF8CB}"/>
              </a:ext>
            </a:extLst>
          </p:cNvPr>
          <p:cNvSpPr/>
          <p:nvPr/>
        </p:nvSpPr>
        <p:spPr>
          <a:xfrm>
            <a:off x="3883843" y="1951347"/>
            <a:ext cx="424019" cy="139117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1C6820-2024-602D-ED9B-EA0321909D9E}"/>
              </a:ext>
            </a:extLst>
          </p:cNvPr>
          <p:cNvSpPr/>
          <p:nvPr/>
        </p:nvSpPr>
        <p:spPr>
          <a:xfrm>
            <a:off x="3883842" y="3811424"/>
            <a:ext cx="424019" cy="99624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2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76523-1B86-54BC-E9B9-6BAAE544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F0D8540-6894-6353-6D76-3F0B0811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53B1C9D-07B1-AEA2-0A28-C551AB3F1316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974A971-D094-FECD-9FF5-53C64D3E9C7E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A66F1011-B3A2-60B2-F777-155B2775375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E071EB5-75BF-7772-EB21-E85F9CB4818C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24ACFF-6817-52FC-E5AB-9346D0E080EB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63A8C6-EACE-D912-B4DB-1C109DCE15B0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rgbClr val="001D35"/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DC0854-864A-FB28-5ACF-A38F51E8DFC7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57D4879-3D7A-0C8A-3195-10F13C86F893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BADCE9F-9DE2-89E9-0BCF-38664205564D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AAB115EE-248C-E98D-7B4F-3E049CC0DF5B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2206B53-6C25-2419-CE73-855A89ED368E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A4465CE-F485-CCB4-1B59-27D40C6A3892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57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15AA-A686-4960-898A-63E35DF3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4B4C4C3-47AB-CEEE-9F4E-383BB5792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932C2E16-D524-0797-7964-A50288E19AFB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E48CEB3-0CAE-11FB-A788-11E6E32BCFCB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81A516-05C2-0E3B-7425-B1AB64C02A65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E9AAAC4-C9EA-B8CD-1F68-1D37FEB46B60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84E24D1-7640-50ED-638A-4FEDC8AB4820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A15898E-52B2-FC9F-EDE1-AEFD15081473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DBCBC4B-4AB5-5F10-FF61-B560213136B3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F6E99DD-48CD-A2B0-4FEF-E96643B686F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86DA92-8194-2A55-0737-E9B206283F10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e progettato per un uso ripetuto fornisce ai propri utilizzatori, conformemente all’articolo 15, paragrafi 7 e 8, del regolamento (CE) n. 1935/2004, quanto segue: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2.   I materiali e gli oggetti di materia plastica destinati a venire a contatto con i prodotti alimentari ma non ancora a contatto con essi 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qualora siano fabbricati con sostanze incluse nell’elenco dell’Unione delle sostanze autorizzate per le quali nell’allegato I, tabella 1, colonna 10, sono stabilite restrizioni relative a uno o più degli elementi seguenti: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</p:spTree>
    <p:extLst>
      <p:ext uri="{BB962C8B-B14F-4D97-AF65-F5344CB8AC3E}">
        <p14:creationId xmlns:p14="http://schemas.microsoft.com/office/powerpoint/2010/main" val="4174255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7331-AAFB-B797-D350-8DAC1CF6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43B0B1-0D3D-0EFB-76CC-B5389BBB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87DFC8A1-687F-9980-942C-84B87EABEC71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269C4F2-6D54-4B3F-24A4-7E0F2764F5DB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CE80C9-D925-99E8-E048-506505ED1C4D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D23A217-4A45-64FC-EC99-14D9E0B0767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F88CBB0D-1552-521B-F564-085B2CFFC3B1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8D1EBE2-2419-CDD8-BBBD-5643AD975DB8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1AFFB40-FF63-BB40-DB40-8A62386BA00B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2D356C6-43B4-4567-9E39-22F06DE118B3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DAF739-1499-3D44-29A9-76519951EB4D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e progettato per un uso ripetuto fornisce ai propri utilizzatori, conformemente </a:t>
            </a:r>
            <a:r>
              <a:rPr lang="it-IT" sz="1200" dirty="0">
                <a:solidFill>
                  <a:schemeClr val="accent1"/>
                </a:solidFill>
                <a:latin typeface="Gill Sans MT" panose="020B0502020104020203" pitchFamily="34" charset="0"/>
              </a:rPr>
              <a:t>all’articolo 15, paragrafi 7 e 8</a:t>
            </a:r>
            <a:r>
              <a:rPr lang="it-IT" sz="1200" dirty="0">
                <a:latin typeface="Gill Sans MT" panose="020B0502020104020203" pitchFamily="34" charset="0"/>
              </a:rPr>
              <a:t>, del regolamento (CE) n. 1935/2004, quanto segue: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2.   I materiali e gli oggetti di materia plastica destinati a venire a contatto con i prodotti alimentari ma non ancora a contatto con essi 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qualora siano fabbricati con sostanze incluse nell’elenco dell’Unione delle sostanze autorizzate per le quali nell’allegato I, tabella 1, colonna 10, sono stabilite restrizioni relative a uno o più degli elementi seguenti: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47414C9-14F1-9CB8-7BFA-697D9845A186}"/>
              </a:ext>
            </a:extLst>
          </p:cNvPr>
          <p:cNvSpPr/>
          <p:nvPr/>
        </p:nvSpPr>
        <p:spPr>
          <a:xfrm>
            <a:off x="3400116" y="2143176"/>
            <a:ext cx="6439517" cy="2903087"/>
          </a:xfrm>
          <a:prstGeom prst="roundRect">
            <a:avLst>
              <a:gd name="adj" fmla="val 6670"/>
            </a:avLst>
          </a:prstGeom>
          <a:solidFill>
            <a:schemeClr val="tx2">
              <a:lumMod val="10000"/>
              <a:lumOff val="9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7.  Al momento della vendita al dettaglio, le informazioni di cui al paragrafo 1 sono visibili: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a) sui materiali e gli oggetti o loro imballaggi; o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b) su etichette poste sui materiali e sugli oggetti o sui loro imballaggi; o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c) su cartellini, chiaramente visibili per gli acquirenti, posti nelle immediate vicinanze dei materiali e degli oggetti; tuttavia, per le informazioni di cui al paragrafo 1, lettera c), quest’ultima modalità è ammessa soltanto se l’apposizione, su detti materiali e oggetti, dell’informazione o di un’etichetta recante l’informazione non è possibile, per motivi tecnici, né nella fase di lavorazione né in quella di commercializzazione.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8.  Nelle fasi della commercializzazione diverse dalla vendita al dettaglio, le informazioni di cui al paragrafo 1 sono visibili: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a) sui documenti di accompagnamento; o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b) sulle etichette o sugli imballaggi; o</a:t>
            </a: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c) sui materiali e sugli oggetti stessi.</a:t>
            </a:r>
          </a:p>
        </p:txBody>
      </p:sp>
    </p:spTree>
    <p:extLst>
      <p:ext uri="{BB962C8B-B14F-4D97-AF65-F5344CB8AC3E}">
        <p14:creationId xmlns:p14="http://schemas.microsoft.com/office/powerpoint/2010/main" val="159979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0E28-12EB-7F32-AEB7-4802AEBF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747D718-E17A-E767-1460-2ECB6C89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807B839-D628-DD0B-FB9C-22EFE05A864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77EFC35-3740-5C0E-71C6-EC3B5FB34298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671DE8-2D82-28FB-1ABF-5AD7AC4BB5A0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23B868C4-5181-1A49-14D0-BE73596E1F17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A6A5384-AB8D-841C-9EC7-F6101CE62161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AD495B2-36A8-8BDA-B1E7-04C16D5E282B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86FDD4-875E-FC28-6719-D580C799B88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94E8BB7-41A3-E9D2-575F-87575E43B92F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468671-DE65-3AD6-2043-01726AA82536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e progettato per un uso ripetuto fornisce ai propri utilizzatori, conformemente all’articolo 15, paragrafi 7 e 8, del regolamento (CE) n. 1935/2004, quanto segue: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2.   I materiali e gli oggetti di materia plastica destinati a venire a contatto con i prodotti alimentari ma non ancora a contatto con essi 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qualora siano fabbricati con sostanze incluse nell’elenco dell’Unione delle sostanze autorizzate per le quali nell’allegato I, tabella 1, colonna 10, sono stabilite restrizioni relative a uno o più degli elementi seguenti: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</p:spTree>
    <p:extLst>
      <p:ext uri="{BB962C8B-B14F-4D97-AF65-F5344CB8AC3E}">
        <p14:creationId xmlns:p14="http://schemas.microsoft.com/office/powerpoint/2010/main" val="3607134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B8795-8E70-4C99-DFCF-F0E530DD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A30124-FD9F-E163-1142-3B0BFF06A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C7BC4944-69CE-4CBA-3DE1-6C71AB9B3B0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1DEA9D6-2237-8A74-F491-37CE6C23DB48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3ED08-A1E8-C68E-D632-8DBD607A67A8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ECE86BD-E279-DF37-2B4F-36A3985466DC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0836A52-78D6-6B81-9A75-D87C57E4B00D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3E45208-4B8A-F6E3-D994-E7D5A7FE9907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D34C9AF-DE9A-1418-2AED-6AF0278C1E69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1E0240-1ED3-A132-D671-A5B3923F0634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18BCAB-3953-9579-7FC0-9084A8C320E8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e progettato per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un uso ripetuto </a:t>
            </a:r>
            <a:r>
              <a:rPr lang="it-IT" sz="1200" dirty="0">
                <a:latin typeface="Gill Sans MT" panose="020B0502020104020203" pitchFamily="34" charset="0"/>
              </a:rPr>
              <a:t>fornisce ai propri utilizzatori, conformemente all’articolo 15, paragrafi 7 e 8, del regolamento (CE) n. 1935/2004, quanto segue: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2.   I materiali e gli oggetti di materia plastica destinati a venire a contatto con i prodotti alimentari ma non ancora a contatto con essi 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qualora siano fabbricati con sostanze incluse nell’elenco dell’Unione delle sostanze autorizzate per le quali nell’allegato I, tabella 1, colonna 10, sono stabilite restrizioni relative a uno o più degli elementi seguenti:</a:t>
            </a:r>
          </a:p>
          <a:p>
            <a:endParaRPr lang="it-IT" sz="12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2A7D7A-9D85-537A-C5C5-2A250EA40B0B}"/>
              </a:ext>
            </a:extLst>
          </p:cNvPr>
          <p:cNvSpPr txBox="1"/>
          <p:nvPr/>
        </p:nvSpPr>
        <p:spPr>
          <a:xfrm>
            <a:off x="4431193" y="360292"/>
            <a:ext cx="636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BB817AE-900E-D74B-B630-CAF755E3719B}"/>
              </a:ext>
            </a:extLst>
          </p:cNvPr>
          <p:cNvSpPr/>
          <p:nvPr/>
        </p:nvSpPr>
        <p:spPr>
          <a:xfrm>
            <a:off x="516758" y="2974524"/>
            <a:ext cx="6439517" cy="2903087"/>
          </a:xfrm>
          <a:prstGeom prst="roundRect">
            <a:avLst>
              <a:gd name="adj" fmla="val 667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Prima di ogni utilizzo, ispezionare il prodotto. Smaltire ai primi segni di danneggiamento o deterioramento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Ispezionare il prodotto prima di ogni utilizzo, assicurandosi che non vi siano parti rotte o bordi taglienti.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La pigmentazione di alcuni alimenti dai colori vivaci (ad esempio, salsa di pomodoro o curry) può alterare il colore del prodotto. Ciò non pregiudica la funzionalità e/o la sicurezza del prodotto.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Non utilizzare posate metalliche affilate, non utilizzare il piatto per tagliare il cibo poiché ciò potrebbe danneggiarne la superficie.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Il produttore dell'articolo non è responsabile per l'eventuale utilizzo continuato dell'articolo con modifiche come descritto o deterioramento derivante da un uso improprio.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3B489B5-4D22-A62D-3437-CF94CE842CBB}"/>
              </a:ext>
            </a:extLst>
          </p:cNvPr>
          <p:cNvSpPr/>
          <p:nvPr/>
        </p:nvSpPr>
        <p:spPr>
          <a:xfrm>
            <a:off x="7129779" y="2974523"/>
            <a:ext cx="4857673" cy="2903087"/>
          </a:xfrm>
          <a:prstGeom prst="roundRect">
            <a:avLst>
              <a:gd name="adj" fmla="val 667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Se applicabile: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Intervallo di temperatura adeguato per il riscaldamento e l’uso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Condizioni di lavaggio idonee per la durata dell'articolo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sull'idoneità all'uso dell'articolo nel microonde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 metodi comuni non idonei di conservazione, riscaldamento, pulizia e utilizzo, che potrebbero danneggiare il prodotto (ad esempio microonde, luce solare, detersivo per lavastoviglie).</a:t>
            </a:r>
          </a:p>
        </p:txBody>
      </p:sp>
    </p:spTree>
    <p:extLst>
      <p:ext uri="{BB962C8B-B14F-4D97-AF65-F5344CB8AC3E}">
        <p14:creationId xmlns:p14="http://schemas.microsoft.com/office/powerpoint/2010/main" val="885123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387A-16C1-AC91-5F25-63236BC4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7880270-05E4-A515-E4CC-66CE4BC3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C82D65E4-510F-D02F-7D7F-9B77C73A5E1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9C31AB2-C9D8-AD65-9509-E72597D688B4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D67A28-C3B4-17E3-CFE4-9F32A457805F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DEA74F23-8332-1C5C-0981-48A41DE5F0B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61CFE4F-4D0D-A6FD-4005-EAE157D9A4C2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B18393B6-5206-AAD4-2C10-074CB06EC815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7C0C8F7-2516-6F97-696E-2C39C31AC666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BF5B854-E0F7-78A5-B3FD-0F02E845B627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5127B2-0446-41BB-B735-B8B8D776F9C9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e progettato per un uso ripetuto fornisce ai propri utilizzatori, conformemente all’articolo 15, paragrafi 7 e 8, del regolamento (CE) n. 1935/2004, quanto segue:</a:t>
            </a:r>
          </a:p>
          <a:p>
            <a:endParaRPr lang="it-IT" sz="12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2.   I materiali e gli oggetti di materia plastica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destinati a venire a contatto con i prodotti alimentari ma non ancora a contatto con essi </a:t>
            </a:r>
            <a:r>
              <a:rPr lang="it-IT" sz="1200" dirty="0">
                <a:latin typeface="Gill Sans MT" panose="020B0502020104020203" pitchFamily="34" charset="0"/>
              </a:rPr>
              <a:t>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qualora siano</a:t>
            </a:r>
            <a:r>
              <a:rPr lang="it-IT" sz="1200" dirty="0">
                <a:latin typeface="Gill Sans MT" panose="020B0502020104020203" pitchFamily="34" charset="0"/>
              </a:rPr>
              <a:t> fabbricati con sostanze incluse nell’elenco dell’Unione delle sostanze autorizzate per le quali nell’allegato I, tabella 1, colonna 10, sono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stabilite restrizioni relative a uno o più degli elementi seguenti</a:t>
            </a:r>
            <a:r>
              <a:rPr lang="it-IT" sz="1200" dirty="0">
                <a:latin typeface="Gill Sans MT" panose="020B0502020104020203" pitchFamily="34" charset="0"/>
              </a:rPr>
              <a:t>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AA91ABB-847B-63E5-1E15-CF027F8564B1}"/>
              </a:ext>
            </a:extLst>
          </p:cNvPr>
          <p:cNvSpPr/>
          <p:nvPr/>
        </p:nvSpPr>
        <p:spPr>
          <a:xfrm>
            <a:off x="4003388" y="194239"/>
            <a:ext cx="4857673" cy="2381321"/>
          </a:xfrm>
          <a:prstGeom prst="roundRect">
            <a:avLst>
              <a:gd name="adj" fmla="val 667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Se applicabile: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Intervallo di temperatura adeguato per il riscaldamento e l’uso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Condizioni di lavaggio idonee per la durata dell'articolo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sull'idoneità all'uso dell'articolo nel microonde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 metodi comuni non idonei di conservazione, riscaldamento, pulizia e utilizzo, che potrebbero danneggiare il prodotto (ad esempio microonde, luce solare, detersivo per lavastoviglie).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2F22651-E906-B557-0F01-BC440171BEA6}"/>
              </a:ext>
            </a:extLst>
          </p:cNvPr>
          <p:cNvSpPr/>
          <p:nvPr/>
        </p:nvSpPr>
        <p:spPr>
          <a:xfrm>
            <a:off x="7060676" y="2416046"/>
            <a:ext cx="4857673" cy="618131"/>
          </a:xfrm>
          <a:prstGeom prst="roundRect">
            <a:avLst>
              <a:gd name="adj" fmla="val 1773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Ma anche alimenti che non dovrebbero essere messi a contatto con l’articolo (es. alimenti grassi, olio…)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A778940-DDCF-57AA-A571-746B0688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83">
            <a:off x="10266687" y="5021274"/>
            <a:ext cx="991709" cy="44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5825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FFC71-05BC-7EB5-E840-6503A7716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2B4C59-1AEB-5E36-2B26-C5DEE6D6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756C3127-E88D-EF6C-0CF4-66885AA8FA19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435C15B-B3AD-A4DA-AA84-FC978F16F3DA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028456-8448-5E10-12FC-FBF928FC2863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🏷️ ETICHETTATURA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AD2F790-3D6A-CBF3-B9D0-4478A331E307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AE5B35C-37DC-2C88-2380-D3CD84F1185D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2CC8160-1A3E-D028-F586-A80682AD0885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C93CEF5-F76C-0D16-EF70-1D1DF066E180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2A56C9D-FF62-6808-4095-322A0987803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AA4C2C-1D89-3F08-4E7E-9D0A7A4C64D3}"/>
              </a:ext>
            </a:extLst>
          </p:cNvPr>
          <p:cNvSpPr txBox="1"/>
          <p:nvPr/>
        </p:nvSpPr>
        <p:spPr>
          <a:xfrm>
            <a:off x="447348" y="1195052"/>
            <a:ext cx="1147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Gill Sans MT" panose="020B0502020104020203" pitchFamily="34" charset="0"/>
              </a:rPr>
              <a:t>Articolo 14 bis - </a:t>
            </a:r>
            <a:r>
              <a:rPr lang="it-IT" sz="1200" i="1" dirty="0">
                <a:latin typeface="Gill Sans MT" panose="020B0502020104020203" pitchFamily="34" charset="0"/>
              </a:rPr>
              <a:t>Etichettatura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   Il fabbricante o altro operatore responsabile dell’immissione sul mercato di un oggetto di materia plastica finito destinato a venire a contatto con i prodotti alimentari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e progettato per un uso ripetuto fornisce ai propri utilizzatori, conformemente all’articolo 15, paragrafi 7 e 8, del regolamento (CE) n. 1935/2004, quanto segue:</a:t>
            </a:r>
          </a:p>
          <a:p>
            <a:endParaRPr lang="it-IT" sz="12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a) istruzioni adeguate volte a rallentare il deterioramento dell’oggetto;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b) una descrizione dei cambiamenti osservabili dell’oggetto che possono indicare il deterioramento dell’oggetto o del materiale;</a:t>
            </a:r>
          </a:p>
          <a:p>
            <a:r>
              <a:rPr lang="it-IT" sz="12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c) un’avvertenza nel caso in cui danni specifici o un uso improprio prevedibile causino un aumento della migrazione o facciano sì che l’oggetto diventi altrimenti inadatto a un ulteriore uso a contatto con i prodotti alimentari.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2.   I materiali e gli oggetti di materia plastica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destinati a venire a contatto con i prodotti alimentari ma non ancora a contatto con essi </a:t>
            </a:r>
            <a:r>
              <a:rPr lang="it-IT" sz="1200" dirty="0">
                <a:latin typeface="Gill Sans MT" panose="020B0502020104020203" pitchFamily="34" charset="0"/>
              </a:rPr>
              <a:t>sono corredati, al momento della vendita o della fornitura ai consumatori nella fase della vendita al dettaglio, di istruzioni per l’uso, conformemente all’articolo 15, paragrafo 1, del regolamento (CE) n. 1935/2004, destinate al consumatore di tale oggetto finito destinato a venire a contatto con i prodotti alimentari,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qualora siano</a:t>
            </a:r>
            <a:r>
              <a:rPr lang="it-IT" sz="1200" dirty="0">
                <a:latin typeface="Gill Sans MT" panose="020B0502020104020203" pitchFamily="34" charset="0"/>
              </a:rPr>
              <a:t> fabbricati con sostanze incluse nell’elenco dell’Unione delle sostanze autorizzate per le quali nell’allegato I, tabella 1, colonna 10, sono </a:t>
            </a:r>
            <a:r>
              <a:rPr lang="it-IT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stabilite restrizioni relative a uno o più degli elementi seguenti</a:t>
            </a:r>
            <a:r>
              <a:rPr lang="it-IT" sz="1200" dirty="0">
                <a:latin typeface="Gill Sans MT" panose="020B0502020104020203" pitchFamily="34" charset="0"/>
              </a:rPr>
              <a:t>: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- prodotti alimentari o gruppi di prodotti alimentari specifici;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tempo di contatto e/o temperatura, e/o</a:t>
            </a:r>
          </a:p>
          <a:p>
            <a:r>
              <a:rPr lang="it-IT" sz="1200" dirty="0">
                <a:latin typeface="Gill Sans MT" panose="020B0502020104020203" pitchFamily="34" charset="0"/>
              </a:rPr>
              <a:t>- condizioni di riscaldamento come l’uso del forno e del microonde.</a:t>
            </a:r>
          </a:p>
          <a:p>
            <a:endParaRPr lang="it-IT" sz="1200" dirty="0">
              <a:latin typeface="Gill Sans MT" panose="020B0502020104020203" pitchFamily="34" charset="0"/>
            </a:endParaRPr>
          </a:p>
          <a:p>
            <a:r>
              <a:rPr lang="it-IT" sz="1200" dirty="0">
                <a:latin typeface="Gill Sans MT" panose="020B0502020104020203" pitchFamily="34" charset="0"/>
              </a:rPr>
              <a:t>Le istruzioni per l’uso menzionano le restrizioni e forniscono al consumatore informazioni adeguate per evitare di utilizzare l’oggetto in condizioni non conformi a tali restrizioni.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E089D9A-0346-A046-65E5-D412C1D4FC94}"/>
              </a:ext>
            </a:extLst>
          </p:cNvPr>
          <p:cNvSpPr/>
          <p:nvPr/>
        </p:nvSpPr>
        <p:spPr>
          <a:xfrm>
            <a:off x="4003388" y="194239"/>
            <a:ext cx="4857673" cy="2381321"/>
          </a:xfrm>
          <a:prstGeom prst="roundRect">
            <a:avLst>
              <a:gd name="adj" fmla="val 667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Se applicabile: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Intervallo di temperatura adeguato per il riscaldamento e l’uso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Condizioni di lavaggio idonee per la durata dell'articolo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sull'idoneità all'uso dell'articolo nel microonde</a:t>
            </a:r>
          </a:p>
          <a:p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• Informazioni su metodi comuni non idonei di conservazione, riscaldamento, pulizia e utilizzo, che potrebbero danneggiare il prodotto (ad esempio microonde, luce solare, detersivo per lavastoviglie).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028C3C3-6F95-C76A-D654-AF5F45A54B84}"/>
              </a:ext>
            </a:extLst>
          </p:cNvPr>
          <p:cNvSpPr/>
          <p:nvPr/>
        </p:nvSpPr>
        <p:spPr>
          <a:xfrm>
            <a:off x="7060676" y="2416046"/>
            <a:ext cx="4857673" cy="618131"/>
          </a:xfrm>
          <a:prstGeom prst="roundRect">
            <a:avLst>
              <a:gd name="adj" fmla="val 1773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Ma anche alimenti che non dovrebbero essere messi a contatto con l’articolo (es. alimenti grassi, olio…)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7AF98E6-110B-1072-058A-97B03697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83">
            <a:off x="4567726" y="4002450"/>
            <a:ext cx="3804303" cy="1718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3824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E40B1-53F5-D071-A7DA-739D5A70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F5CAD25-7076-CCB6-25ED-420888CF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A3B06B1-7AEC-FCDC-0C0E-D93501B14452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E2941B0-AEA0-9EB3-40CE-691B3E10D070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AB06522C-EFC0-10C2-9C90-08FF3936FA15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474D580-3EF5-F046-FAD2-E359011BC46C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946201-A78A-0B8B-EFE3-947C22198776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47A541-00B2-7249-43F6-78B9206B30D9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chemeClr val="bg2">
                    <a:lumMod val="90000"/>
                  </a:schemeClr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A2504E-666F-14A5-0751-FCE225742CA0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EA7010-1DE3-DBA1-0CBC-FB953ED77427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C1DC9F0-3E37-A604-B33A-63398A2C9CE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560B26C-12A5-D89A-093C-EB43274E2ECF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1009719-2D34-7245-4C5B-2CBE4A6CF214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861FEAA-3A13-BB13-D1A0-6BECE886E49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4A08EE-E487-C8EB-2787-DC254C076B28}"/>
              </a:ext>
            </a:extLst>
          </p:cNvPr>
          <p:cNvSpPr/>
          <p:nvPr/>
        </p:nvSpPr>
        <p:spPr>
          <a:xfrm>
            <a:off x="3883843" y="1951347"/>
            <a:ext cx="424019" cy="192417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81C203-EA58-07CA-2CA4-8F5C0060AA8A}"/>
              </a:ext>
            </a:extLst>
          </p:cNvPr>
          <p:cNvSpPr/>
          <p:nvPr/>
        </p:nvSpPr>
        <p:spPr>
          <a:xfrm>
            <a:off x="3883842" y="4332718"/>
            <a:ext cx="424019" cy="47495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624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9A5BA-5D36-32EF-0920-7B6299FA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992D7EE-7E2E-4A6A-D0F2-848FD26C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01FA7744-7A4C-D6DD-F6E7-E91A93F631A1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59642C9-5CDF-F00E-4AA4-001AB4358E06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05C222-2F47-4B17-A5C5-D9FBB99BCFB8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1EA36E0-19E2-0D95-34D1-4289DF40EB54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FB3FDD5-3A17-4983-8553-5EB9D6173774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A87F880-AD73-A92E-7204-AA238E946D5C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6123999-4FD9-4B49-C8E1-71BB1A3A7375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06FF22B-501F-6D31-7537-8403E39C212A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AD032EA-D2AE-DFB9-EAB7-33A12E9C3374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EA4CFEA-C0F3-D347-6C93-D06E18E6C1A9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7CC4151-ED2D-2830-5022-1511EA356DAD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E8486DC-B653-589C-8CD1-5C135040DD90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B96E7BA-E7BF-3711-D201-8FF81999A564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C0CDD0E-1F62-9410-8A88-D073CC8967BE}"/>
              </a:ext>
            </a:extLst>
          </p:cNvPr>
          <p:cNvSpPr/>
          <p:nvPr/>
        </p:nvSpPr>
        <p:spPr>
          <a:xfrm>
            <a:off x="430684" y="2109444"/>
            <a:ext cx="2342426" cy="376816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337E4B-C06B-DD42-BE34-1F45BCE81BA9}"/>
              </a:ext>
            </a:extLst>
          </p:cNvPr>
          <p:cNvSpPr txBox="1"/>
          <p:nvPr/>
        </p:nvSpPr>
        <p:spPr>
          <a:xfrm>
            <a:off x="2950879" y="1562321"/>
            <a:ext cx="8270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PPWR (Art. 5.5)</a:t>
            </a:r>
            <a:r>
              <a:rPr lang="it-IT" altLang="it-IT" dirty="0">
                <a:latin typeface="Gill Sans MT" panose="020B0502020104020203" pitchFamily="34" charset="0"/>
              </a:rPr>
              <a:t> → limiti dal </a:t>
            </a:r>
            <a:r>
              <a:rPr lang="it-IT" altLang="it-IT" b="1" dirty="0">
                <a:solidFill>
                  <a:srgbClr val="FF0000"/>
                </a:solidFill>
                <a:latin typeface="Gill Sans MT" panose="020B0502020104020203" pitchFamily="34" charset="0"/>
              </a:rPr>
              <a:t>12 agosto 2026</a:t>
            </a:r>
            <a:r>
              <a:rPr lang="it-IT" altLang="it-IT" dirty="0">
                <a:latin typeface="Gill Sans MT" panose="020B0502020104020203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50 ppm fluoro totale (TOF)</a:t>
            </a:r>
            <a:r>
              <a:rPr lang="it-IT" altLang="it-IT" dirty="0">
                <a:latin typeface="Gill Sans MT" panose="020B0502020104020203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Limiti a </a:t>
            </a:r>
            <a:r>
              <a:rPr lang="it-IT" altLang="it-IT" b="1" dirty="0">
                <a:latin typeface="Gill Sans MT" panose="020B0502020104020203" pitchFamily="34" charset="0"/>
              </a:rPr>
              <a:t>ppb per singoli PFAS mirati</a:t>
            </a:r>
            <a:r>
              <a:rPr lang="it-IT" altLang="it-IT" dirty="0">
                <a:latin typeface="Gill Sans MT" panose="020B0502020104020203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La </a:t>
            </a:r>
            <a:r>
              <a:rPr lang="it-IT" altLang="it-IT" b="1" dirty="0">
                <a:latin typeface="Gill Sans MT" panose="020B0502020104020203" pitchFamily="34" charset="0"/>
              </a:rPr>
              <a:t>Commissione valuta di basarsi solo sul TOF</a:t>
            </a:r>
            <a:r>
              <a:rPr lang="it-IT" altLang="it-IT" dirty="0">
                <a:latin typeface="Gill Sans MT" panose="020B0502020104020203" pitchFamily="34" charset="0"/>
              </a:rPr>
              <a:t> per l’enforcement → metodo più semplice ma con criticità (non distingue PFAS intenzionali vs contaminazioni, soprattutto nei riciclati; pochi laboratori in Europa lo eseguono).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Restrizione REACH in preparazione (ECHA, agosto 2025)</a:t>
            </a:r>
            <a:r>
              <a:rPr lang="it-IT" altLang="it-IT" dirty="0">
                <a:latin typeface="Gill Sans MT" panose="020B0502020104020203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Entro 2026 fine valutazione scientifica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Possibili deroghe per MOCA. Conflitto con PPWR?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DG ENV</a:t>
            </a:r>
            <a:r>
              <a:rPr lang="it-IT" altLang="it-IT" dirty="0">
                <a:latin typeface="Gill Sans MT" panose="020B0502020104020203" pitchFamily="34" charset="0"/>
              </a:rPr>
              <a:t> sta lavorando con stakeholder su: gestione stock, dimostrazione conformità, strategia di testing.</a:t>
            </a:r>
          </a:p>
        </p:txBody>
      </p:sp>
    </p:spTree>
    <p:extLst>
      <p:ext uri="{BB962C8B-B14F-4D97-AF65-F5344CB8AC3E}">
        <p14:creationId xmlns:p14="http://schemas.microsoft.com/office/powerpoint/2010/main" val="333718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CABBE-B08E-4A7E-B446-7A295486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0B3A32-5343-E6F4-8D07-D2B0AAC3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DA5C72DA-FDE6-5FF6-31DE-4D456F06B970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7A0579A-E11F-2626-FF88-F69C9A9B0EB1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18DF7C-0460-4F15-D16B-81630C00028C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FED10EA-4140-1384-DE13-52764EA61BDD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4E011AD8-CB8A-6CE9-76E4-4081A707F428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137A11E9-7F40-848A-B1E0-4DA7765A6919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89F2DF2-1547-DA30-9ED9-C197D90A5014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F9ABD79-5071-7AE4-C454-11E37284CB8A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CA48193-F718-1077-3239-5239F1BE3350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197B3D2-40D3-BCD6-ECEC-DB8BBCF0C326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6621062-0D3D-CF87-FFEE-AD184392B1A9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43ADB72-6D9A-3A77-588F-E3F25F513D3F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57378ED-996F-720C-FBD6-040D6B5D24CB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23CBE2-954C-B4E7-1B76-9A93F8AA3CA0}"/>
              </a:ext>
            </a:extLst>
          </p:cNvPr>
          <p:cNvSpPr/>
          <p:nvPr/>
        </p:nvSpPr>
        <p:spPr>
          <a:xfrm>
            <a:off x="430684" y="3020938"/>
            <a:ext cx="2342426" cy="285667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A99D3BA-8AFB-7A48-E472-09D03737EFEB}"/>
              </a:ext>
            </a:extLst>
          </p:cNvPr>
          <p:cNvSpPr/>
          <p:nvPr/>
        </p:nvSpPr>
        <p:spPr>
          <a:xfrm>
            <a:off x="430684" y="1191612"/>
            <a:ext cx="2342426" cy="89324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BB7BFCA-9641-D69F-EA7C-D64908CA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759" y="5804697"/>
            <a:ext cx="2935481" cy="28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FA1226E-9312-96C3-49FF-C782E5BCA6F6}"/>
              </a:ext>
            </a:extLst>
          </p:cNvPr>
          <p:cNvSpPr txBox="1"/>
          <p:nvPr/>
        </p:nvSpPr>
        <p:spPr>
          <a:xfrm>
            <a:off x="2925321" y="1287759"/>
            <a:ext cx="8270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BPA – Reg. (UE) 2024/3190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In vigore dal 20 gennaio 2025.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Riguarda BPA e </a:t>
            </a:r>
            <a:r>
              <a:rPr lang="it-IT" altLang="it-IT" i="1" dirty="0">
                <a:latin typeface="Gill Sans MT" panose="020B0502020104020203" pitchFamily="34" charset="0"/>
              </a:rPr>
              <a:t>bisfenoli pericolosi </a:t>
            </a:r>
            <a:r>
              <a:rPr lang="it-IT" altLang="it-IT" dirty="0">
                <a:latin typeface="Gill Sans MT" panose="020B0502020104020203" pitchFamily="34" charset="0"/>
              </a:rPr>
              <a:t>(cfr. Reg. (CE) 1272/2008)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Divieto quasi </a:t>
            </a:r>
            <a:r>
              <a:rPr lang="it-IT" altLang="it-IT" b="1" dirty="0">
                <a:latin typeface="Gill Sans MT" panose="020B0502020104020203" pitchFamily="34" charset="0"/>
              </a:rPr>
              <a:t>totale</a:t>
            </a:r>
            <a:r>
              <a:rPr lang="it-IT" altLang="it-IT" dirty="0">
                <a:latin typeface="Gill Sans MT" panose="020B0502020104020203" pitchFamily="34" charset="0"/>
              </a:rPr>
              <a:t> di uso </a:t>
            </a:r>
            <a:r>
              <a:rPr lang="it-IT" altLang="it-IT" b="1" dirty="0">
                <a:solidFill>
                  <a:srgbClr val="FF0000"/>
                </a:solidFill>
                <a:latin typeface="Gill Sans MT" panose="020B0502020104020203" pitchFamily="34" charset="0"/>
              </a:rPr>
              <a:t>intenzionale</a:t>
            </a:r>
            <a:r>
              <a:rPr lang="it-IT" altLang="it-IT" dirty="0">
                <a:latin typeface="Gill Sans MT" panose="020B0502020104020203" pitchFamily="34" charset="0"/>
              </a:rPr>
              <a:t> nei MOCA (plastica, rivestimenti, inchiostri, adesivi, gomme, siliconi)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Se usati altri bisfenoli non pericolosi, livello ammesso di BPA = </a:t>
            </a:r>
            <a:r>
              <a:rPr lang="it-IT" altLang="it-IT" b="1" dirty="0">
                <a:latin typeface="Gill Sans MT" panose="020B0502020104020203" pitchFamily="34" charset="0"/>
              </a:rPr>
              <a:t>non rilevabile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(&lt; 0,001 mg/kg se previsto in </a:t>
            </a:r>
            <a:r>
              <a:rPr lang="it-IT" altLang="it-IT" dirty="0" err="1">
                <a:latin typeface="Gill Sans MT" panose="020B0502020104020203" pitchFamily="34" charset="0"/>
              </a:rPr>
              <a:t>Annex</a:t>
            </a:r>
            <a:r>
              <a:rPr lang="it-IT" altLang="it-IT" dirty="0">
                <a:latin typeface="Gill Sans MT" panose="020B0502020104020203" pitchFamily="34" charset="0"/>
              </a:rPr>
              <a:t> II).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Deroghe minime </a:t>
            </a:r>
            <a:r>
              <a:rPr lang="it-IT" altLang="it-IT" dirty="0">
                <a:latin typeface="Gill Sans MT" panose="020B0502020104020203" pitchFamily="34" charset="0"/>
              </a:rPr>
              <a:t>(es. membrane </a:t>
            </a:r>
            <a:r>
              <a:rPr lang="it-IT" altLang="it-IT" dirty="0" err="1">
                <a:latin typeface="Gill Sans MT" panose="020B0502020104020203" pitchFamily="34" charset="0"/>
              </a:rPr>
              <a:t>polisolfone</a:t>
            </a:r>
            <a:r>
              <a:rPr lang="it-IT" altLang="it-IT" dirty="0">
                <a:latin typeface="Gill Sans MT" panose="020B0502020104020203" pitchFamily="34" charset="0"/>
              </a:rPr>
              <a:t>, serbatoi &gt;1000 L).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Transizioni: articoli monouso fino a </a:t>
            </a:r>
            <a:r>
              <a:rPr lang="it-IT" altLang="it-IT" b="1" dirty="0">
                <a:latin typeface="Gill Sans MT" panose="020B0502020104020203" pitchFamily="34" charset="0"/>
              </a:rPr>
              <a:t>luglio 2026 (gennaio 2028 per poche deroghe)</a:t>
            </a:r>
            <a:r>
              <a:rPr lang="it-IT" altLang="it-IT" dirty="0">
                <a:latin typeface="Gill Sans MT" panose="020B0502020104020203" pitchFamily="34" charset="0"/>
              </a:rPr>
              <a:t>; altri fino a </a:t>
            </a:r>
            <a:r>
              <a:rPr lang="it-IT" altLang="it-IT" b="1" dirty="0">
                <a:latin typeface="Gill Sans MT" panose="020B0502020104020203" pitchFamily="34" charset="0"/>
              </a:rPr>
              <a:t>gennaio 2029</a:t>
            </a:r>
            <a:r>
              <a:rPr lang="it-IT" altLang="it-IT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831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5E40A-17FA-CAC2-D739-EEB79BE7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57E55C-59DD-04B3-FA20-7729D60F0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3C5FF152-8AF5-E755-FBA2-33509BC71AA4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BA8B52C-53FB-BD19-B3FC-4C2D9147A3D2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4C0D7D-2B25-4C5E-2825-CCF8C57A1442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0A235C8-02DC-74F2-07E3-0AE6B184682B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84B85DB-6CA6-4D25-3362-4CDBD89BCBC0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5306B5F4-ACA0-C95C-0513-5C01A612E0E7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680BB06-2B58-403F-DC64-376506CBB389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0092677-7E1C-692C-016F-72D03DF6B8C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05616B1-2619-43E4-30AB-8E4E8D26C728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30D045F-1D03-3620-DB0E-08A1C9DBCF87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82AD2BB-8849-BB33-3D93-DA7C99F4075F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2BC225C-CF64-D76A-CBC6-2A756DB6340A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0AB8182-D716-E390-2201-25E4E130DEE7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E05A6B-860C-C508-C2B2-A2CD8FDFF622}"/>
              </a:ext>
            </a:extLst>
          </p:cNvPr>
          <p:cNvSpPr/>
          <p:nvPr/>
        </p:nvSpPr>
        <p:spPr>
          <a:xfrm>
            <a:off x="430684" y="3020938"/>
            <a:ext cx="2342426" cy="285667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89D8D62-16B9-8F54-25E4-BA78A6AF974E}"/>
              </a:ext>
            </a:extLst>
          </p:cNvPr>
          <p:cNvSpPr/>
          <p:nvPr/>
        </p:nvSpPr>
        <p:spPr>
          <a:xfrm>
            <a:off x="430684" y="1191612"/>
            <a:ext cx="2342426" cy="89324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DEBF22-8E5A-9AAD-5EFC-DA9A5B196FCA}"/>
              </a:ext>
            </a:extLst>
          </p:cNvPr>
          <p:cNvSpPr txBox="1"/>
          <p:nvPr/>
        </p:nvSpPr>
        <p:spPr>
          <a:xfrm>
            <a:off x="2925321" y="1287759"/>
            <a:ext cx="8270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BPA – Reg. (UE) 2024/3190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In vigore dal 20 gennaio 2025.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Riguarda BPA e </a:t>
            </a:r>
            <a:r>
              <a:rPr lang="it-IT" altLang="it-IT" i="1" dirty="0">
                <a:latin typeface="Gill Sans MT" panose="020B0502020104020203" pitchFamily="34" charset="0"/>
              </a:rPr>
              <a:t>bisfenoli pericolosi </a:t>
            </a:r>
            <a:r>
              <a:rPr lang="it-IT" altLang="it-IT" dirty="0">
                <a:latin typeface="Gill Sans MT" panose="020B0502020104020203" pitchFamily="34" charset="0"/>
              </a:rPr>
              <a:t>(cfr. Reg. (CE) 1272/2008)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Divieto quasi </a:t>
            </a:r>
            <a:r>
              <a:rPr lang="it-IT" altLang="it-IT" b="1" dirty="0">
                <a:latin typeface="Gill Sans MT" panose="020B0502020104020203" pitchFamily="34" charset="0"/>
              </a:rPr>
              <a:t>totale</a:t>
            </a:r>
            <a:r>
              <a:rPr lang="it-IT" altLang="it-IT" dirty="0">
                <a:latin typeface="Gill Sans MT" panose="020B0502020104020203" pitchFamily="34" charset="0"/>
              </a:rPr>
              <a:t> di uso </a:t>
            </a:r>
            <a:r>
              <a:rPr lang="it-IT" altLang="it-IT" b="1" dirty="0">
                <a:solidFill>
                  <a:srgbClr val="FF0000"/>
                </a:solidFill>
                <a:latin typeface="Gill Sans MT" panose="020B0502020104020203" pitchFamily="34" charset="0"/>
              </a:rPr>
              <a:t>intenzionale</a:t>
            </a:r>
            <a:r>
              <a:rPr lang="it-IT" altLang="it-IT" dirty="0">
                <a:latin typeface="Gill Sans MT" panose="020B0502020104020203" pitchFamily="34" charset="0"/>
              </a:rPr>
              <a:t> nei MOCA (plastica, rivestimenti, inchiostri, adesivi, gomme, siliconi)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Se usati altri bisfenoli non pericolosi, livello ammesso di BPA = </a:t>
            </a:r>
            <a:r>
              <a:rPr lang="it-IT" altLang="it-IT" b="1" dirty="0">
                <a:latin typeface="Gill Sans MT" panose="020B0502020104020203" pitchFamily="34" charset="0"/>
              </a:rPr>
              <a:t>non rilevabile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(&lt; 0,001 mg/kg se previsto in </a:t>
            </a:r>
            <a:r>
              <a:rPr lang="it-IT" altLang="it-IT" dirty="0" err="1">
                <a:latin typeface="Gill Sans MT" panose="020B0502020104020203" pitchFamily="34" charset="0"/>
              </a:rPr>
              <a:t>Annex</a:t>
            </a:r>
            <a:r>
              <a:rPr lang="it-IT" altLang="it-IT" dirty="0">
                <a:latin typeface="Gill Sans MT" panose="020B0502020104020203" pitchFamily="34" charset="0"/>
              </a:rPr>
              <a:t> II).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Deroghe minime </a:t>
            </a:r>
            <a:r>
              <a:rPr lang="it-IT" altLang="it-IT" dirty="0">
                <a:latin typeface="Gill Sans MT" panose="020B0502020104020203" pitchFamily="34" charset="0"/>
              </a:rPr>
              <a:t>(es. membrane </a:t>
            </a:r>
            <a:r>
              <a:rPr lang="it-IT" altLang="it-IT" dirty="0" err="1">
                <a:latin typeface="Gill Sans MT" panose="020B0502020104020203" pitchFamily="34" charset="0"/>
              </a:rPr>
              <a:t>polisolfone</a:t>
            </a:r>
            <a:r>
              <a:rPr lang="it-IT" altLang="it-IT" dirty="0">
                <a:latin typeface="Gill Sans MT" panose="020B0502020104020203" pitchFamily="34" charset="0"/>
              </a:rPr>
              <a:t>, serbatoi &gt;1000 L).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Transizioni: articoli monouso fino a </a:t>
            </a:r>
            <a:r>
              <a:rPr lang="it-IT" altLang="it-IT" b="1" dirty="0">
                <a:latin typeface="Gill Sans MT" panose="020B0502020104020203" pitchFamily="34" charset="0"/>
              </a:rPr>
              <a:t>luglio 2026 (gennaio 2028 per poche deroghe)</a:t>
            </a:r>
            <a:r>
              <a:rPr lang="it-IT" altLang="it-IT" dirty="0">
                <a:latin typeface="Gill Sans MT" panose="020B0502020104020203" pitchFamily="34" charset="0"/>
              </a:rPr>
              <a:t>; altri fino a </a:t>
            </a:r>
            <a:r>
              <a:rPr lang="it-IT" altLang="it-IT" b="1" dirty="0">
                <a:latin typeface="Gill Sans MT" panose="020B0502020104020203" pitchFamily="34" charset="0"/>
              </a:rPr>
              <a:t>gennaio 2029</a:t>
            </a:r>
            <a:r>
              <a:rPr lang="it-IT" altLang="it-IT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54A6C5C-27CC-B644-F627-BDB7D368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6" y="3251825"/>
            <a:ext cx="10400232" cy="99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0477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8F28-C3E1-8ECB-949A-D55792D56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B4560C-FEF7-2192-E6A4-8D971B19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42CA896-1C03-7C3C-169C-43646379D61E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5272109-5718-A235-F6B3-4200350F2A35}"/>
              </a:ext>
            </a:extLst>
          </p:cNvPr>
          <p:cNvSpPr txBox="1"/>
          <p:nvPr/>
        </p:nvSpPr>
        <p:spPr>
          <a:xfrm>
            <a:off x="1206443" y="2026763"/>
            <a:ext cx="55515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10.10 – 10.40		♻️ SFRIDI / REPROCESSING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D0395F92-993B-DBE3-5A39-744E67C15083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34C5AF6-8839-95FF-A1C8-111DD3E4F6EC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5DDA47-E5E0-1355-06EA-810F318CB2B7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219CF7-A628-FEE2-3274-827B8D58F7D7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rgbClr val="001D35"/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CFFCAC-EB62-DED7-FE44-8C9A0AFFD17B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5453B8F-8A83-00C9-6C34-9FBF0BC8FA3B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8B7F5297-BA6B-5AF9-29FC-5EA468445EB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C0B215B5-201F-59D9-8760-A11878B2CB27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4FDCB13-91D4-A8E6-6433-071FA215AE48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AD2B929-C7D6-ABCD-C712-5423DCFDC136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5E4E71-7AD0-85E3-F957-E5388DFA11BD}"/>
              </a:ext>
            </a:extLst>
          </p:cNvPr>
          <p:cNvSpPr txBox="1"/>
          <p:nvPr/>
        </p:nvSpPr>
        <p:spPr>
          <a:xfrm>
            <a:off x="1241008" y="1988864"/>
            <a:ext cx="5516955" cy="3323987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solidFill>
                  <a:schemeClr val="accent6"/>
                </a:solidFill>
                <a:latin typeface="Gill Sans MT" panose="020B0502020104020203" pitchFamily="34" charset="0"/>
              </a:rPr>
              <a:t>Reg. (UE) 2025/351 </a:t>
            </a:r>
            <a:r>
              <a:rPr lang="it-IT" sz="1400" dirty="0">
                <a:latin typeface="Gill Sans MT" panose="020B0502020104020203" pitchFamily="34" charset="0"/>
              </a:rPr>
              <a:t>in vigore dal 16 marzo 2025</a:t>
            </a:r>
          </a:p>
          <a:p>
            <a:pPr marL="288000"/>
            <a:r>
              <a:rPr lang="it-IT" sz="1400" dirty="0">
                <a:latin typeface="Gill Sans MT" panose="020B0502020104020203" pitchFamily="34" charset="0"/>
              </a:rPr>
              <a:t>Non si applica su MOCA immessi sul mercato per la prima volta entro il 16 settembre 2026 fino ad esaurimento scorte</a:t>
            </a:r>
          </a:p>
          <a:p>
            <a:pPr marL="288000"/>
            <a:endParaRPr lang="it-IT" sz="1400" dirty="0">
              <a:latin typeface="Gill Sans MT" panose="020B0502020104020203" pitchFamily="34" charset="0"/>
            </a:endParaRPr>
          </a:p>
          <a:p>
            <a:pPr marL="288000"/>
            <a:r>
              <a:rPr lang="it-IT" sz="1400" i="1" dirty="0">
                <a:latin typeface="Gill Sans MT" panose="020B0502020104020203" pitchFamily="34" charset="0"/>
              </a:rPr>
              <a:t>Nel caso in cui un prodotto in una fase intermedia della fabbricazione di materiali e oggetti di materia plastica o una sostanza destinata alla fabbricazione di tale prodotto, materiale o oggetto, conforme al regolamento (UE) n. 10/2011 nella versione applicabile prima dell’entrata in vigore del presente regolamento e immesso o immessa per la prima volta sul mercato dopo 16 dicembre 2025, non sia conforme al presente regolamento, la dichiarazione di conformità che accompagna tale sostanza o prodotto indica che non è conforme al presente regolamento e che può essere utilizzato o utilizzata solo nella fabbricazione di materiali e oggetti di materia plastica da immettere sul mercato prima del 16 settembre 2026.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485C961-A39D-3B42-B1E4-43AC8F2AA8F7}"/>
              </a:ext>
            </a:extLst>
          </p:cNvPr>
          <p:cNvCxnSpPr>
            <a:cxnSpLocks/>
          </p:cNvCxnSpPr>
          <p:nvPr/>
        </p:nvCxnSpPr>
        <p:spPr>
          <a:xfrm>
            <a:off x="1487962" y="2919911"/>
            <a:ext cx="0" cy="2302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4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259A-88F3-B971-D6AA-5A4651887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9CDFA6-FF7F-8247-2CE8-F2CA64ED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FF52637-E807-126E-C129-88FC8B52F6CA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1EEA708-5B9E-7827-9815-0548E97D43CA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4B4333-61E6-6A12-8CDC-28D698E37402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8EE9FA2B-12A1-C99E-BE7B-4EC5CEAF64A9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0866EBF0-22D3-A88A-AADC-C12E92DAE174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ED00ABF-7496-7B99-9109-ABD6D8B214DE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1DA3EC8-8DC1-A9CE-4B41-5F97410C39D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8C44FDE-4A02-AB1D-B9D6-CB6D040DFC2D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42FCB08-ECC5-EEF0-3667-9C15E2EDB2E1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3091221-5C6C-3EE8-408B-E376A89D94D3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96A8AB5-0381-98CC-5A14-9C4309CA02E5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7D51645-1BED-9116-4384-9ADA5C709BA9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F60A5E0-4578-4EE5-E932-F70768B6E399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64C2B5B-F4E2-7277-AE40-A1A723C091B0}"/>
              </a:ext>
            </a:extLst>
          </p:cNvPr>
          <p:cNvSpPr/>
          <p:nvPr/>
        </p:nvSpPr>
        <p:spPr>
          <a:xfrm>
            <a:off x="430684" y="4040839"/>
            <a:ext cx="2342426" cy="183677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388797-BF40-3DB5-CF51-EDCC2679FE91}"/>
              </a:ext>
            </a:extLst>
          </p:cNvPr>
          <p:cNvSpPr/>
          <p:nvPr/>
        </p:nvSpPr>
        <p:spPr>
          <a:xfrm>
            <a:off x="430684" y="1191612"/>
            <a:ext cx="2342426" cy="183677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ED4608-BC2A-44DA-BE60-8A68EE8A1211}"/>
              </a:ext>
            </a:extLst>
          </p:cNvPr>
          <p:cNvSpPr txBox="1"/>
          <p:nvPr/>
        </p:nvSpPr>
        <p:spPr>
          <a:xfrm>
            <a:off x="2929051" y="1636775"/>
            <a:ext cx="8270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Arial" panose="020B0604020202020204" pitchFamily="34" charset="0"/>
              </a:rPr>
              <a:t>MOSH e MOAH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Arial" panose="020B0604020202020204" pitchFamily="34" charset="0"/>
              </a:rPr>
              <a:t>Francia</a:t>
            </a:r>
            <a:r>
              <a:rPr lang="it-IT" altLang="it-IT" dirty="0">
                <a:latin typeface="Arial" panose="020B0604020202020204" pitchFamily="34" charset="0"/>
              </a:rPr>
              <a:t>: divieto nazionale di oli minerali negli inchiostri da stampa per imballaggi alimentari dal </a:t>
            </a:r>
            <a:r>
              <a:rPr lang="it-IT" altLang="it-IT" b="1" dirty="0">
                <a:latin typeface="Arial" panose="020B0604020202020204" pitchFamily="34" charset="0"/>
              </a:rPr>
              <a:t>1° gennaio 2025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Arial" panose="020B0604020202020204" pitchFamily="34" charset="0"/>
              </a:rPr>
              <a:t>Problemi: mancanza di metodo analitico armonizzato, definizioni MOAH/MOSH non allineate all’UE, incertezza politica.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Arial" panose="020B0604020202020204" pitchFamily="34" charset="0"/>
              </a:rPr>
              <a:t>A livello UE</a:t>
            </a:r>
            <a:r>
              <a:rPr lang="it-IT" altLang="it-IT" dirty="0">
                <a:latin typeface="Arial" panose="020B0604020202020204" pitchFamily="34" charset="0"/>
              </a:rPr>
              <a:t>: discussioni in corso per introdurre limiti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MOAH</a:t>
            </a:r>
            <a:r>
              <a:rPr lang="it-IT" altLang="it-IT" dirty="0">
                <a:latin typeface="Arial" panose="020B0604020202020204" pitchFamily="34" charset="0"/>
              </a:rPr>
              <a:t> nei MOCA plastici e negli alimenti → probabile futura armonizzazione.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Arial" panose="020B0604020202020204" pitchFamily="34" charset="0"/>
              </a:rPr>
              <a:t>Ad oggi, ancora sotto l’ombrello dell’</a:t>
            </a:r>
            <a:r>
              <a:rPr lang="it-IT" altLang="it-IT" b="1" dirty="0">
                <a:latin typeface="Arial" panose="020B0604020202020204" pitchFamily="34" charset="0"/>
              </a:rPr>
              <a:t>art. 3 Reg. 1935/2004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09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EABF3-45FB-D133-F7BF-D873F698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4C34D86-F1BF-8780-E8B6-9950297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57DA88C9-9C7F-FED3-7E48-B3A2989E1D20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F6E598A-BC4E-44DC-04B4-E1688D3640CF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3E4E63-9A08-E659-9C9D-F7FAEE9B8B50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4C1C7C8D-BB3B-240B-F72D-6963285A27D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63EAEFE-324E-2E63-E2D2-EA35F429ECBA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2DBB2C0C-8D8B-B5D8-E2E4-F49A21C2F51F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8684691-E358-22C2-B69C-F9123BDFF815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F826D79-77D1-0234-6512-5DC651F96FD5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AE29E99-4BD9-8646-960F-7A1BAE1148CE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F6B1D1D-2CDD-1622-E51D-87272F5CFB56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4B7FD60-A217-04F9-D89F-161F8337F7A1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6B138A1-78F6-FCF1-D246-CCEDCD0C78F5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F25883F-AD34-9A6A-CE71-9C0465064847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70D352B-E1CA-CE24-1201-01D32E985BE2}"/>
              </a:ext>
            </a:extLst>
          </p:cNvPr>
          <p:cNvSpPr/>
          <p:nvPr/>
        </p:nvSpPr>
        <p:spPr>
          <a:xfrm>
            <a:off x="430684" y="5053095"/>
            <a:ext cx="2342426" cy="8245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F2D351E-101C-E944-EAF7-A66585099160}"/>
              </a:ext>
            </a:extLst>
          </p:cNvPr>
          <p:cNvSpPr/>
          <p:nvPr/>
        </p:nvSpPr>
        <p:spPr>
          <a:xfrm>
            <a:off x="430684" y="1191611"/>
            <a:ext cx="2342426" cy="284922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806C69-BF23-E8DB-C983-9383AFA07E34}"/>
              </a:ext>
            </a:extLst>
          </p:cNvPr>
          <p:cNvSpPr txBox="1"/>
          <p:nvPr/>
        </p:nvSpPr>
        <p:spPr>
          <a:xfrm>
            <a:off x="2925321" y="1968916"/>
            <a:ext cx="8270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APERTURA AL RICICLO CHIMICO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CE ha diffuso draft per aggiornare criteri di calcolo di PET riciclato in bottiglie che contempla possibilità di Mass Balance Accounting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Riciclo chimico come possibile tecnologia per MOCA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Conseguenze anche su Design for </a:t>
            </a:r>
            <a:r>
              <a:rPr lang="it-IT" altLang="it-IT" dirty="0" err="1">
                <a:latin typeface="Gill Sans MT" panose="020B0502020104020203" pitchFamily="34" charset="0"/>
              </a:rPr>
              <a:t>Recycling</a:t>
            </a:r>
            <a:r>
              <a:rPr lang="it-IT" altLang="it-IT" dirty="0">
                <a:latin typeface="Gill Sans MT" panose="020B0502020104020203" pitchFamily="34" charset="0"/>
              </a:rPr>
              <a:t> (Art. 6 – PPWR)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Norme D4R in attesa di consultazione finale e approvazione per Q1 2026</a:t>
            </a:r>
          </a:p>
        </p:txBody>
      </p:sp>
    </p:spTree>
    <p:extLst>
      <p:ext uri="{BB962C8B-B14F-4D97-AF65-F5344CB8AC3E}">
        <p14:creationId xmlns:p14="http://schemas.microsoft.com/office/powerpoint/2010/main" val="176144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781C1-E264-8AAF-33EF-480E5B961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9B9960-73C8-7A5F-C469-27AE6FC4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BFAFEE55-E023-B1CC-6F34-3DB51F30BDD3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FE66467-D024-BB84-33EE-4097DC909685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2B274A-6F2E-620C-FFE2-F7859E636FE9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📜 NOVITÀ REGOLATORIE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D487319-37F0-15F2-8197-A3C2772DBBF5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5DF3759-826A-D82A-3FD2-34EB283ED1EB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7536064-9F0E-DF8E-321A-35432476A07E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13045C6-23A9-658B-7675-9CF7BA31ABBA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69447A7-9E51-83B0-827E-698539C669DF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E420BE0-9DBD-6EF3-5818-0F1DE28D159B}"/>
              </a:ext>
            </a:extLst>
          </p:cNvPr>
          <p:cNvSpPr/>
          <p:nvPr/>
        </p:nvSpPr>
        <p:spPr>
          <a:xfrm>
            <a:off x="642694" y="3246622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MOSH/MOAH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4F4C8ED-A0AB-26B7-8ABB-D7F61EE16CA9}"/>
              </a:ext>
            </a:extLst>
          </p:cNvPr>
          <p:cNvSpPr/>
          <p:nvPr/>
        </p:nvSpPr>
        <p:spPr>
          <a:xfrm>
            <a:off x="642694" y="420319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D4R e Riciclo Chimico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3715CA7-25AB-1778-6E17-44492D466DF4}"/>
              </a:ext>
            </a:extLst>
          </p:cNvPr>
          <p:cNvSpPr/>
          <p:nvPr/>
        </p:nvSpPr>
        <p:spPr>
          <a:xfrm>
            <a:off x="642694" y="2290051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BPA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874EC59-95DE-030F-661D-1F50472375DB}"/>
              </a:ext>
            </a:extLst>
          </p:cNvPr>
          <p:cNvSpPr/>
          <p:nvPr/>
        </p:nvSpPr>
        <p:spPr>
          <a:xfrm>
            <a:off x="642694" y="5159763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TiO</a:t>
            </a:r>
            <a:r>
              <a:rPr lang="it-IT" sz="1200" baseline="-25000" dirty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918907D-86D9-618C-0660-F82E1A4D0604}"/>
              </a:ext>
            </a:extLst>
          </p:cNvPr>
          <p:cNvSpPr/>
          <p:nvPr/>
        </p:nvSpPr>
        <p:spPr>
          <a:xfrm>
            <a:off x="642694" y="1333480"/>
            <a:ext cx="1831228" cy="6065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Gill Sans MT" panose="020B0502020104020203" pitchFamily="34" charset="0"/>
              </a:rPr>
              <a:t>PFAS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ED6F212-AC87-EAB4-CD85-50F80CC57541}"/>
              </a:ext>
            </a:extLst>
          </p:cNvPr>
          <p:cNvSpPr/>
          <p:nvPr/>
        </p:nvSpPr>
        <p:spPr>
          <a:xfrm>
            <a:off x="430684" y="1191611"/>
            <a:ext cx="2342426" cy="374991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50B8CB-38A2-77A2-C91F-C722A44F121C}"/>
              </a:ext>
            </a:extLst>
          </p:cNvPr>
          <p:cNvSpPr txBox="1"/>
          <p:nvPr/>
        </p:nvSpPr>
        <p:spPr>
          <a:xfrm>
            <a:off x="2985120" y="2690336"/>
            <a:ext cx="827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Gill Sans MT" panose="020B0502020104020203" pitchFamily="34" charset="0"/>
              </a:rPr>
              <a:t>TiO</a:t>
            </a:r>
            <a:r>
              <a:rPr lang="it-IT" altLang="it-IT" b="1" baseline="-25000" dirty="0">
                <a:latin typeface="Gill Sans MT" panose="020B0502020104020203" pitchFamily="34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Corte UE ha </a:t>
            </a:r>
            <a:r>
              <a:rPr lang="it-IT" altLang="it-IT" b="1" dirty="0">
                <a:latin typeface="Gill Sans MT" panose="020B0502020104020203" pitchFamily="34" charset="0"/>
              </a:rPr>
              <a:t>respinto il ricorso di CE e Francia</a:t>
            </a:r>
            <a:r>
              <a:rPr lang="it-IT" altLang="it-IT" dirty="0">
                <a:latin typeface="Gill Sans MT" panose="020B0502020104020203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Gill Sans MT" panose="020B050202010402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latin typeface="Gill Sans MT" panose="020B0502020104020203" pitchFamily="34" charset="0"/>
              </a:rPr>
              <a:t>Confermata la sentenza del 2022, che esclude il biossido di titanio dalla </a:t>
            </a:r>
            <a:r>
              <a:rPr lang="it-IT" altLang="it-IT" b="1" dirty="0">
                <a:latin typeface="Gill Sans MT" panose="020B0502020104020203" pitchFamily="34" charset="0"/>
              </a:rPr>
              <a:t>classificazione CLP</a:t>
            </a:r>
            <a:r>
              <a:rPr lang="it-IT" altLang="it-IT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70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1010A-0086-ADE0-852A-63F8633D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47894F-D88A-3796-5DD5-4A8EF961B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FBB926E-67DC-CB24-719A-670117F77B23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86019EF-7F12-8C01-8276-003FD740DD4B}"/>
              </a:ext>
            </a:extLst>
          </p:cNvPr>
          <p:cNvSpPr txBox="1"/>
          <p:nvPr/>
        </p:nvSpPr>
        <p:spPr>
          <a:xfrm>
            <a:off x="1206443" y="2026763"/>
            <a:ext cx="5617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10.10 – 10.40		♻️ SFRIDI / RILAVORAZIONE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latin typeface="Gill Sans MT" panose="020B0502020104020203" pitchFamily="34" charset="0"/>
              </a:rPr>
            </a:b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C23DDCE4-5EB4-4D99-4F12-4AA753465734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3EF73FA-A1AE-3151-3501-409DC77F379C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43E7FC-2092-74F1-7523-0F2520514F73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7E4C8E-11EC-D7AF-C141-F23066D0C319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chemeClr val="bg2">
                    <a:lumMod val="90000"/>
                  </a:schemeClr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3F9024-A695-1C5D-30C9-E073BA61E19F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3264761-B69A-ADDB-C4A9-8D3DD34EE36F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791BF4F-D1C7-6CB1-8422-33C832870647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DFC047B-D5EB-C384-8CA3-78B2633DFD93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BE90A95-39F9-37D7-E4D5-47DBB9926E74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30B9CB4-2E01-A25E-FA35-C60D7147553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76691B6-8260-ABA7-E144-86DEF69B04A5}"/>
              </a:ext>
            </a:extLst>
          </p:cNvPr>
          <p:cNvSpPr/>
          <p:nvPr/>
        </p:nvSpPr>
        <p:spPr>
          <a:xfrm>
            <a:off x="3883843" y="1951347"/>
            <a:ext cx="424019" cy="24155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51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3AAC-C52A-6C48-6B42-8275EDAD6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A679B5-94D4-42EE-82A2-9F34D8F8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7A13D57-DE6B-01B7-5711-6D9D28633A26}"/>
              </a:ext>
            </a:extLst>
          </p:cNvPr>
          <p:cNvSpPr txBox="1"/>
          <p:nvPr/>
        </p:nvSpPr>
        <p:spPr>
          <a:xfrm>
            <a:off x="1206443" y="1293771"/>
            <a:ext cx="3101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Gill Sans MT" panose="020B0502020104020203" pitchFamily="34" charset="0"/>
              </a:rPr>
              <a:t>Programma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BEF846F-C60F-513A-BC48-1BD8533D4A89}"/>
              </a:ext>
            </a:extLst>
          </p:cNvPr>
          <p:cNvSpPr txBox="1"/>
          <p:nvPr/>
        </p:nvSpPr>
        <p:spPr>
          <a:xfrm>
            <a:off x="1206443" y="2026763"/>
            <a:ext cx="55515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10.00 – 10.10		🎤 Accoglienza e introduzione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10.10 – 10.40		♻️ SFRIDI / REPROCESSING</a:t>
            </a:r>
            <a:br>
              <a:rPr lang="it-IT" sz="1600" dirty="0">
                <a:latin typeface="Gill Sans MT" panose="020B0502020104020203" pitchFamily="34" charset="0"/>
              </a:rPr>
            </a:br>
            <a:r>
              <a:rPr lang="it-IT" sz="1600" dirty="0"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10.40 – 11.10		🧪 ELEVATA PUREZZA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 </a:t>
            </a: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11.10 – 11.30		🏷️ ETICHETTATURA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11.30 – 11.50		📜 NOVITÀ REGOLATORIE</a:t>
            </a:r>
            <a:b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</a:br>
            <a:endParaRPr lang="it-IT" sz="1600" dirty="0">
              <a:solidFill>
                <a:schemeClr val="bg2">
                  <a:lumMod val="9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11.50 – 12.00		❓ Q&amp;A e conclusioni</a:t>
            </a:r>
          </a:p>
          <a:p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74F691E9-72DA-56B4-62FE-6A3F73CC804D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13D3E99-571E-871D-378B-F3286E2A9350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1C2F1A-B906-0193-A267-8E1E393B3317}"/>
              </a:ext>
            </a:extLst>
          </p:cNvPr>
          <p:cNvSpPr txBox="1"/>
          <p:nvPr/>
        </p:nvSpPr>
        <p:spPr>
          <a:xfrm>
            <a:off x="7263817" y="3003967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2025/351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04B509-58B6-82EE-E19B-F123AEEAA80A}"/>
              </a:ext>
            </a:extLst>
          </p:cNvPr>
          <p:cNvSpPr txBox="1"/>
          <p:nvPr/>
        </p:nvSpPr>
        <p:spPr>
          <a:xfrm>
            <a:off x="6610547" y="2252411"/>
            <a:ext cx="86490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0" b="0" i="0" dirty="0">
                <a:solidFill>
                  <a:schemeClr val="bg2">
                    <a:lumMod val="90000"/>
                  </a:schemeClr>
                </a:solidFill>
                <a:effectLst/>
                <a:latin typeface="Courier New" panose="02070309020205020404" pitchFamily="49" charset="0"/>
              </a:rPr>
              <a:t>}</a:t>
            </a:r>
            <a:endParaRPr lang="it-IT" sz="1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5BB130-A7C7-6641-6EF0-12C40B8E1612}"/>
              </a:ext>
            </a:extLst>
          </p:cNvPr>
          <p:cNvSpPr txBox="1"/>
          <p:nvPr/>
        </p:nvSpPr>
        <p:spPr>
          <a:xfrm>
            <a:off x="7263816" y="3962508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Reg. (UE) 2025/40, Reg. (UE) 2024/3190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19FCF90B-1110-F70A-FB5C-2E1AB5B414F0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F8E3F893-0514-30AA-6719-80F68E47E40E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571F312D-7971-63E9-23E4-3BBBCF84F7C3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B6F50DF-90B5-B21F-321C-E6716FB75EF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9D3459C-EA59-98C1-F853-DD9A1EBE70F7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8AD746E-8124-6A7A-B0D1-2360DD9EA9DA}"/>
              </a:ext>
            </a:extLst>
          </p:cNvPr>
          <p:cNvSpPr/>
          <p:nvPr/>
        </p:nvSpPr>
        <p:spPr>
          <a:xfrm>
            <a:off x="3883843" y="1951348"/>
            <a:ext cx="424019" cy="49244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2E0E81-E87E-1DE3-DA31-CFC741B45967}"/>
              </a:ext>
            </a:extLst>
          </p:cNvPr>
          <p:cNvSpPr/>
          <p:nvPr/>
        </p:nvSpPr>
        <p:spPr>
          <a:xfrm>
            <a:off x="3883842" y="2927022"/>
            <a:ext cx="424019" cy="188064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45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B9A5-8654-D7F2-2452-42F37B48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A51EF0-B97E-DAA4-C182-956B10A9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8A2E1DB6-E5F0-70E2-BA1E-31A31D6AA48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C6C94B1-476A-DF05-771A-DEA11CE87E8D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54D21A-F21B-BD09-EF38-31FBB5DC1E02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707DC04-2DB1-F9FD-C3B5-6DE98CADC44D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6521F91B-F14F-925C-C746-7E21E86A5B05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AD9CD08-530C-3276-70CC-072163C1C99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F620561-F96E-BB22-535E-6821582693D7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DB8BBA7-147B-2124-7235-5AEBDEA90223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AB3844-20A5-3C33-E5A7-2D8B6E662978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2.   I materiali e gli oggetti di materia plastica possono contenere materia plastica rilavorata se tale materia plastica rilavorata soddisfa le condizioni seguenti: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b) è raccolta e utilizzata conformemente all’allegato, sezione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i) ritagli e scarti di materiali e oggetti di materia plastica di cui all’articolo 2, paragrafo 1, lettera a), che soddisfano i requisiti di 		composizione di cui al capo II del presente regolamento; oppure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 ritagli e scarti di materiali e oggetti di materia plastica di cui all’articolo 2, paragrafo 1, lettere b) e c), a condizione che tale 		materia plastica rilavorata non contenga uno strato che funga da barriera funzionale 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d) non contiene sostanze in quantità tali da: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</p:spTree>
    <p:extLst>
      <p:ext uri="{BB962C8B-B14F-4D97-AF65-F5344CB8AC3E}">
        <p14:creationId xmlns:p14="http://schemas.microsoft.com/office/powerpoint/2010/main" val="363921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E991-5807-0109-8427-A5E3315B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F5280A-BE95-C000-842E-173C515A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764DC63-D252-35BB-5E2C-028B114DC13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E71A001-E351-25D4-2D5C-7F5F5C7F91FE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5418CC-3538-8A1C-9FEA-A3BC3A873408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706B2E1A-C65D-0F21-069F-7BF0B92E886D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7CC11497-8142-053B-E836-E00CF62A9289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11FD87F-E81C-9A06-5475-5953630C9796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CFA1E18-1AD9-3FB5-2ABA-D7D7FA81344C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1BB3140-8407-0754-C971-A773BB1DD499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9E0E20-30E5-E174-217B-54C385EAFA26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2.   I materiali e gli oggetti di materia plastica possono contenere materia plastica rilavorata se tale materia plastica rilavorata soddisfa le condizioni seguenti: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b) è raccolta e utilizzata conformemente all’allegato, sezione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i) ritagli e scarti di materiali e oggetti di materia plastica di cui all’articolo 2, paragrafo 1, lettera a), che soddisfano i requisiti di 		composizione di cui al capo II del presente regolamento; oppure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ii) ritagli e scarti di materiali e oggetti di materia plastica di cui all’articolo 2, paragrafo 1, lettere b) e c), a condizione che tale 		materia plastica rilavorata non contenga uno strato che funga da barriera funzionale 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it-IT" sz="1600" dirty="0">
                <a:latin typeface="Gill Sans MT" panose="020B0502020104020203" pitchFamily="34" charset="0"/>
              </a:rPr>
              <a:t>d) non contiene sostanze in quantità tali da: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</p:spTree>
    <p:extLst>
      <p:ext uri="{BB962C8B-B14F-4D97-AF65-F5344CB8AC3E}">
        <p14:creationId xmlns:p14="http://schemas.microsoft.com/office/powerpoint/2010/main" val="224262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EF295-FDC1-0DE3-AA17-96732A2D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B665856-BCCD-324D-9DC7-C8E5C3F01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6BCCF20C-E33E-C831-124B-35988A906E37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D413AB9-3F3F-5795-CB4B-5D8878EB21FE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91C63A-4EB3-8B91-621F-8ED65E3A2A93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D45D680-6263-1F52-9DB7-9ABD5EB4C803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203C1F5-4740-4CAB-9604-6AA6120103FF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92C31E0-12FC-4E6B-5A9C-4C6C9359A8E7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93003A8-E0C1-155E-0690-073B61AD3101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C4DF591A-C3E5-BA36-5959-2B00E56B134F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799335-187A-D390-8C88-D8422042E26B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2.   I materiali e gli oggetti di materia plastica possono contenere materia plastica rilavorata se </a:t>
            </a:r>
            <a:r>
              <a:rPr lang="it-IT" sz="1600" dirty="0">
                <a:latin typeface="Gill Sans MT" panose="020B0502020104020203" pitchFamily="34" charset="0"/>
              </a:rPr>
              <a:t>tale materia plastica rilavorata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soddisfa le condizioni seguenti: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b) è raccolta e utilizzata conformemente all’allegato, sezione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i) ritagli e scarti di materiali e oggetti di materia plastica di cui all’articolo 2, paragrafo 1, lettera a),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che soddisfano i requisiti di 		composizione di cui al capo II del presente regolamento; </a:t>
            </a:r>
            <a:r>
              <a:rPr lang="it-IT" sz="1600" dirty="0">
                <a:latin typeface="Gill Sans MT" panose="020B0502020104020203" pitchFamily="34" charset="0"/>
              </a:rPr>
              <a:t>oppure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 ritagli e scarti di materiali e oggetti di materia plastica di cui all’articolo 2, paragrafo 1, lettere b) e c),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a condizione che tale 		materia plastica rilavorata non contenga uno strato che funga da barriera funzionale 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d) non contiene sostanze in quantità tali da: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</p:spTree>
    <p:extLst>
      <p:ext uri="{BB962C8B-B14F-4D97-AF65-F5344CB8AC3E}">
        <p14:creationId xmlns:p14="http://schemas.microsoft.com/office/powerpoint/2010/main" val="248323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6BA4-35C4-ED27-131F-2433E73FF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00C6DE-5735-F499-207E-AD1E134D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7" y="5877611"/>
            <a:ext cx="2708419" cy="15373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FF1C16C8-6823-851B-44D0-7D78AEBF66BD}"/>
              </a:ext>
            </a:extLst>
          </p:cNvPr>
          <p:cNvSpPr txBox="1">
            <a:spLocks/>
          </p:cNvSpPr>
          <p:nvPr/>
        </p:nvSpPr>
        <p:spPr>
          <a:xfrm>
            <a:off x="7060676" y="6203563"/>
            <a:ext cx="2838564" cy="579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MOCA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B5C1886-1F14-C458-E598-7535D471B812}"/>
              </a:ext>
            </a:extLst>
          </p:cNvPr>
          <p:cNvSpPr txBox="1"/>
          <p:nvPr/>
        </p:nvSpPr>
        <p:spPr>
          <a:xfrm>
            <a:off x="8803620" y="5679053"/>
            <a:ext cx="3281623" cy="1091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defRPr>
            </a:lvl1pPr>
          </a:lstStyle>
          <a:p>
            <a:r>
              <a:rPr lang="it-IT" sz="1400" dirty="0"/>
              <a:t>Quale futuro per</a:t>
            </a:r>
          </a:p>
          <a:p>
            <a:r>
              <a:rPr lang="it-IT" sz="1400" dirty="0"/>
              <a:t>il contatto alimentare?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377A2D-360F-5247-5348-BC817DE9C98E}"/>
              </a:ext>
            </a:extLst>
          </p:cNvPr>
          <p:cNvSpPr txBox="1"/>
          <p:nvPr/>
        </p:nvSpPr>
        <p:spPr>
          <a:xfrm>
            <a:off x="386311" y="480766"/>
            <a:ext cx="5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♻️ SFRIDI / RILAVORAZIONE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9CEC9DE4-7694-340F-8FD1-1E0333FFB6F4}"/>
              </a:ext>
            </a:extLst>
          </p:cNvPr>
          <p:cNvSpPr/>
          <p:nvPr/>
        </p:nvSpPr>
        <p:spPr>
          <a:xfrm>
            <a:off x="10613135" y="-352438"/>
            <a:ext cx="725425" cy="1172350"/>
          </a:xfrm>
          <a:custGeom>
            <a:avLst/>
            <a:gdLst>
              <a:gd name="connsiteX0" fmla="*/ 487034 w 725425"/>
              <a:gd name="connsiteY0" fmla="*/ 0 h 1172350"/>
              <a:gd name="connsiteX1" fmla="*/ 535272 w 725425"/>
              <a:gd name="connsiteY1" fmla="*/ 40641 h 1172350"/>
              <a:gd name="connsiteX2" fmla="*/ 725425 w 725425"/>
              <a:gd name="connsiteY2" fmla="*/ 509410 h 1172350"/>
              <a:gd name="connsiteX3" fmla="*/ 76201 w 725425"/>
              <a:gd name="connsiteY3" fmla="*/ 1172350 h 1172350"/>
              <a:gd name="connsiteX4" fmla="*/ 31905 w 725425"/>
              <a:gd name="connsiteY4" fmla="*/ 1167790 h 1172350"/>
              <a:gd name="connsiteX5" fmla="*/ 21498 w 725425"/>
              <a:gd name="connsiteY5" fmla="*/ 1126460 h 1172350"/>
              <a:gd name="connsiteX6" fmla="*/ 0 w 725425"/>
              <a:gd name="connsiteY6" fmla="*/ 908698 h 1172350"/>
              <a:gd name="connsiteX7" fmla="*/ 466533 w 725425"/>
              <a:gd name="connsiteY7" fmla="*/ 12717 h 1172350"/>
              <a:gd name="connsiteX8" fmla="*/ 487034 w 725425"/>
              <a:gd name="connsiteY8" fmla="*/ 0 h 11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25" h="1172350">
                <a:moveTo>
                  <a:pt x="487034" y="0"/>
                </a:moveTo>
                <a:lnTo>
                  <a:pt x="535272" y="40641"/>
                </a:lnTo>
                <a:cubicBezTo>
                  <a:pt x="652758" y="160609"/>
                  <a:pt x="725425" y="326344"/>
                  <a:pt x="725425" y="509410"/>
                </a:cubicBezTo>
                <a:cubicBezTo>
                  <a:pt x="725425" y="875542"/>
                  <a:pt x="434758" y="1172350"/>
                  <a:pt x="76201" y="1172350"/>
                </a:cubicBezTo>
                <a:lnTo>
                  <a:pt x="31905" y="1167790"/>
                </a:lnTo>
                <a:lnTo>
                  <a:pt x="21498" y="1126460"/>
                </a:lnTo>
                <a:cubicBezTo>
                  <a:pt x="7402" y="1056121"/>
                  <a:pt x="0" y="983292"/>
                  <a:pt x="0" y="908698"/>
                </a:cubicBezTo>
                <a:cubicBezTo>
                  <a:pt x="0" y="535727"/>
                  <a:pt x="185061" y="206893"/>
                  <a:pt x="466533" y="12717"/>
                </a:cubicBezTo>
                <a:lnTo>
                  <a:pt x="4870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FF84C82-7911-AEC7-5144-26243F83C5B0}"/>
              </a:ext>
            </a:extLst>
          </p:cNvPr>
          <p:cNvSpPr/>
          <p:nvPr/>
        </p:nvSpPr>
        <p:spPr>
          <a:xfrm>
            <a:off x="10645040" y="-524256"/>
            <a:ext cx="2084417" cy="2161032"/>
          </a:xfrm>
          <a:custGeom>
            <a:avLst/>
            <a:gdLst>
              <a:gd name="connsiteX0" fmla="*/ 1026256 w 2084417"/>
              <a:gd name="connsiteY0" fmla="*/ 0 h 2161032"/>
              <a:gd name="connsiteX1" fmla="*/ 2084417 w 2084417"/>
              <a:gd name="connsiteY1" fmla="*/ 1080516 h 2161032"/>
              <a:gd name="connsiteX2" fmla="*/ 1026256 w 2084417"/>
              <a:gd name="connsiteY2" fmla="*/ 2161032 h 2161032"/>
              <a:gd name="connsiteX3" fmla="*/ 15668 w 2084417"/>
              <a:gd name="connsiteY3" fmla="*/ 1401829 h 2161032"/>
              <a:gd name="connsiteX4" fmla="*/ 0 w 2084417"/>
              <a:gd name="connsiteY4" fmla="*/ 1339608 h 2161032"/>
              <a:gd name="connsiteX5" fmla="*/ 44296 w 2084417"/>
              <a:gd name="connsiteY5" fmla="*/ 1344168 h 2161032"/>
              <a:gd name="connsiteX6" fmla="*/ 693520 w 2084417"/>
              <a:gd name="connsiteY6" fmla="*/ 681228 h 2161032"/>
              <a:gd name="connsiteX7" fmla="*/ 503367 w 2084417"/>
              <a:gd name="connsiteY7" fmla="*/ 212459 h 2161032"/>
              <a:gd name="connsiteX8" fmla="*/ 455129 w 2084417"/>
              <a:gd name="connsiteY8" fmla="*/ 171818 h 2161032"/>
              <a:gd name="connsiteX9" fmla="*/ 521874 w 2084417"/>
              <a:gd name="connsiteY9" fmla="*/ 130412 h 2161032"/>
              <a:gd name="connsiteX10" fmla="*/ 1026256 w 2084417"/>
              <a:gd name="connsiteY10" fmla="*/ 0 h 216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417" h="2161032">
                <a:moveTo>
                  <a:pt x="1026256" y="0"/>
                </a:moveTo>
                <a:cubicBezTo>
                  <a:pt x="1610662" y="0"/>
                  <a:pt x="2084417" y="483763"/>
                  <a:pt x="2084417" y="1080516"/>
                </a:cubicBezTo>
                <a:cubicBezTo>
                  <a:pt x="2084417" y="1677269"/>
                  <a:pt x="1610662" y="2161032"/>
                  <a:pt x="1026256" y="2161032"/>
                </a:cubicBezTo>
                <a:cubicBezTo>
                  <a:pt x="551426" y="2161032"/>
                  <a:pt x="149643" y="1841673"/>
                  <a:pt x="15668" y="1401829"/>
                </a:cubicBezTo>
                <a:lnTo>
                  <a:pt x="0" y="1339608"/>
                </a:lnTo>
                <a:lnTo>
                  <a:pt x="44296" y="1344168"/>
                </a:lnTo>
                <a:cubicBezTo>
                  <a:pt x="402853" y="1344168"/>
                  <a:pt x="693520" y="1047360"/>
                  <a:pt x="693520" y="681228"/>
                </a:cubicBezTo>
                <a:cubicBezTo>
                  <a:pt x="693520" y="498162"/>
                  <a:pt x="620853" y="332427"/>
                  <a:pt x="503367" y="212459"/>
                </a:cubicBezTo>
                <a:lnTo>
                  <a:pt x="455129" y="171818"/>
                </a:lnTo>
                <a:lnTo>
                  <a:pt x="521874" y="130412"/>
                </a:lnTo>
                <a:cubicBezTo>
                  <a:pt x="671808" y="47242"/>
                  <a:pt x="843629" y="0"/>
                  <a:pt x="10262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7EBA3902-37E8-1D03-BE21-C9E95689C572}"/>
              </a:ext>
            </a:extLst>
          </p:cNvPr>
          <p:cNvSpPr/>
          <p:nvPr/>
        </p:nvSpPr>
        <p:spPr>
          <a:xfrm>
            <a:off x="10040112" y="-505968"/>
            <a:ext cx="1060057" cy="1321320"/>
          </a:xfrm>
          <a:custGeom>
            <a:avLst/>
            <a:gdLst>
              <a:gd name="connsiteX0" fmla="*/ 649224 w 1060057"/>
              <a:gd name="connsiteY0" fmla="*/ 0 h 1321320"/>
              <a:gd name="connsiteX1" fmla="*/ 1012212 w 1060057"/>
              <a:gd name="connsiteY1" fmla="*/ 113220 h 1321320"/>
              <a:gd name="connsiteX2" fmla="*/ 1060057 w 1060057"/>
              <a:gd name="connsiteY2" fmla="*/ 153530 h 1321320"/>
              <a:gd name="connsiteX3" fmla="*/ 1039556 w 1060057"/>
              <a:gd name="connsiteY3" fmla="*/ 166247 h 1321320"/>
              <a:gd name="connsiteX4" fmla="*/ 573023 w 1060057"/>
              <a:gd name="connsiteY4" fmla="*/ 1062228 h 1321320"/>
              <a:gd name="connsiteX5" fmla="*/ 594521 w 1060057"/>
              <a:gd name="connsiteY5" fmla="*/ 1279990 h 1321320"/>
              <a:gd name="connsiteX6" fmla="*/ 604928 w 1060057"/>
              <a:gd name="connsiteY6" fmla="*/ 1321320 h 1321320"/>
              <a:gd name="connsiteX7" fmla="*/ 518383 w 1060057"/>
              <a:gd name="connsiteY7" fmla="*/ 1312411 h 1321320"/>
              <a:gd name="connsiteX8" fmla="*/ 0 w 1060057"/>
              <a:gd name="connsiteY8" fmla="*/ 662940 h 1321320"/>
              <a:gd name="connsiteX9" fmla="*/ 649224 w 1060057"/>
              <a:gd name="connsiteY9" fmla="*/ 0 h 13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57" h="1321320">
                <a:moveTo>
                  <a:pt x="649224" y="0"/>
                </a:moveTo>
                <a:cubicBezTo>
                  <a:pt x="783683" y="0"/>
                  <a:pt x="908595" y="41739"/>
                  <a:pt x="1012212" y="113220"/>
                </a:cubicBezTo>
                <a:lnTo>
                  <a:pt x="1060057" y="153530"/>
                </a:lnTo>
                <a:lnTo>
                  <a:pt x="1039556" y="166247"/>
                </a:lnTo>
                <a:cubicBezTo>
                  <a:pt x="758084" y="360423"/>
                  <a:pt x="573023" y="689257"/>
                  <a:pt x="573023" y="1062228"/>
                </a:cubicBezTo>
                <a:cubicBezTo>
                  <a:pt x="573023" y="1136822"/>
                  <a:pt x="580425" y="1209651"/>
                  <a:pt x="594521" y="1279990"/>
                </a:cubicBezTo>
                <a:lnTo>
                  <a:pt x="604928" y="1321320"/>
                </a:lnTo>
                <a:lnTo>
                  <a:pt x="518383" y="1312411"/>
                </a:lnTo>
                <a:cubicBezTo>
                  <a:pt x="222542" y="1250595"/>
                  <a:pt x="0" y="983306"/>
                  <a:pt x="0" y="662940"/>
                </a:cubicBezTo>
                <a:cubicBezTo>
                  <a:pt x="0" y="296808"/>
                  <a:pt x="290667" y="0"/>
                  <a:pt x="649224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0C18E38-B724-7EEC-A4A9-B2ABC06B7127}"/>
              </a:ext>
            </a:extLst>
          </p:cNvPr>
          <p:cNvSpPr/>
          <p:nvPr/>
        </p:nvSpPr>
        <p:spPr>
          <a:xfrm>
            <a:off x="11100169" y="1191611"/>
            <a:ext cx="817873" cy="835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DED4370-7DDB-2D06-12AF-6A40AB11EF5B}"/>
              </a:ext>
            </a:extLst>
          </p:cNvPr>
          <p:cNvSpPr/>
          <p:nvPr/>
        </p:nvSpPr>
        <p:spPr>
          <a:xfrm>
            <a:off x="5295900" y="5721273"/>
            <a:ext cx="1323975" cy="2124075"/>
          </a:xfrm>
          <a:prstGeom prst="roundRect">
            <a:avLst>
              <a:gd name="adj" fmla="val 447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120B9D-3C1E-95C2-A8B3-7B7F10A6CFA8}"/>
              </a:ext>
            </a:extLst>
          </p:cNvPr>
          <p:cNvSpPr txBox="1"/>
          <p:nvPr/>
        </p:nvSpPr>
        <p:spPr>
          <a:xfrm>
            <a:off x="482543" y="809309"/>
            <a:ext cx="11323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Articolo 10</a:t>
            </a:r>
          </a:p>
          <a:p>
            <a:r>
              <a:rPr lang="it-IT" sz="1600" dirty="0">
                <a:latin typeface="Gill Sans MT" panose="020B0502020104020203" pitchFamily="34" charset="0"/>
              </a:rPr>
              <a:t>Restrizioni e requisiti generali relativi alla composizione dei materiali e degli oggetti di materia plastica</a:t>
            </a:r>
          </a:p>
          <a:p>
            <a:pPr defTabSz="360000"/>
            <a:endParaRPr lang="it-IT" sz="1600" dirty="0">
              <a:latin typeface="Gill Sans MT" panose="020B0502020104020203" pitchFamily="34" charset="0"/>
            </a:endParaRP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1.   I materiali e gli oggetti di materia plastica rispettano le restrizioni relative ai materiali e agli oggetti di materia plastica di cui all’allegato II.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2.   I materiali e gli oggetti di materia plastica possono contenere materia plastica rilavorata se tale materia plastica rilavorata soddisfa le condizioni seguenti: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a) è un sottoprodotto conformemente all’articolo 5 della direttiva 2008/98/CE del Parlamento europeo e del Consiglio;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b) è raccolta e utilizzata conformemente all’allegato, sezione C, del regolamento (CE) n. 2023/2006;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c) proviene da uno dei ritagli e scarti di materiali e oggetti di materia plastica elencati di seguito: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i) ritagli e scarti di materiali e oggetti di materia plastica di cui </a:t>
            </a:r>
            <a:r>
              <a:rPr lang="it-IT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all’articolo 2, paragrafo 1, lettera a)</a:t>
            </a:r>
            <a:r>
              <a:rPr lang="it-IT" sz="1600" dirty="0">
                <a:latin typeface="Gill Sans MT" panose="020B0502020104020203" pitchFamily="34" charset="0"/>
              </a:rPr>
              <a:t>,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che soddisfano i requisiti di 		composizione di cui al capo II del presente regolamento; </a:t>
            </a:r>
            <a:r>
              <a:rPr lang="it-IT" sz="1600" dirty="0">
                <a:latin typeface="Gill Sans MT" panose="020B0502020104020203" pitchFamily="34" charset="0"/>
              </a:rPr>
              <a:t>oppure</a:t>
            </a:r>
          </a:p>
          <a:p>
            <a:pPr defTabSz="360000"/>
            <a:r>
              <a:rPr lang="it-IT" sz="1600" dirty="0">
                <a:latin typeface="Gill Sans MT" panose="020B0502020104020203" pitchFamily="34" charset="0"/>
              </a:rPr>
              <a:t>		ii) ritagli e scarti di materiali e oggetti di materia plastica di cui </a:t>
            </a:r>
            <a:r>
              <a:rPr lang="it-IT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all’articolo 2, paragrafo 1, lettere b) e c),</a:t>
            </a:r>
            <a:r>
              <a:rPr lang="it-IT" sz="1600" dirty="0"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a condizione che tale 		materia plastica rilavorata non contenga uno strato che funga da barriera funzionale e tutti i suoi singoli componenti 				soddisfino i requisiti di composizione di cui al capo II del presente regolamento o siano stati sottoposti a una valutazione dei 		rischi sulla base dell’articolo 19, tenendo conto delle condizioni di rilavorazione e della loro presenza nel materiale rilavorato;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d) non contiene sostanze in quantità tali da: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i) superare i limiti di migrazione applicabili alla sostanza come specificato nel presente regolamento; o</a:t>
            </a:r>
          </a:p>
          <a:p>
            <a:pPr defTabSz="360000"/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Gill Sans MT" panose="020B0502020104020203" pitchFamily="34" charset="0"/>
              </a:rPr>
              <a:t>		ii)causare qualsiasi altra non conformità di tali materiali e oggetti di materia plastica all’articolo 3 del regolamento (CE) n. 			1935/2004.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0749AC-14E3-0B35-1D5C-F30F887B4821}"/>
              </a:ext>
            </a:extLst>
          </p:cNvPr>
          <p:cNvSpPr txBox="1"/>
          <p:nvPr/>
        </p:nvSpPr>
        <p:spPr>
          <a:xfrm>
            <a:off x="2370327" y="1391965"/>
            <a:ext cx="8968233" cy="1169551"/>
          </a:xfrm>
          <a:prstGeom prst="rect">
            <a:avLst/>
          </a:prstGeom>
          <a:solidFill>
            <a:schemeClr val="bg2"/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8000"/>
            <a:r>
              <a:rPr lang="it-IT" sz="1400" dirty="0">
                <a:latin typeface="Gill Sans MT" panose="020B0502020104020203" pitchFamily="34" charset="0"/>
              </a:rPr>
              <a:t>1.   Il presente regolamento si applica ai materiali e agli oggetti immessi sul mercato dell’UE che rientrano nelle seguenti categorie:</a:t>
            </a:r>
          </a:p>
          <a:p>
            <a:pPr marL="288000"/>
            <a:r>
              <a:rPr lang="it-IT" sz="14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a) materiali e articoli, e parti di essi, realizzati esclusivamente in materia plastica;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b) materiali e oggetti multistrato di materia plastica tenuti insieme da adesivi o con altri mezzi;</a:t>
            </a:r>
          </a:p>
          <a:p>
            <a:pPr marL="288000"/>
            <a:r>
              <a:rPr lang="it-IT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c) materiali e oggetti di cui alle lettere a) o b) stampati e/o rivestiti;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AC233E2-0CD3-4F78-0122-93109BE59C62}"/>
              </a:ext>
            </a:extLst>
          </p:cNvPr>
          <p:cNvCxnSpPr/>
          <p:nvPr/>
        </p:nvCxnSpPr>
        <p:spPr>
          <a:xfrm>
            <a:off x="2600325" y="1466850"/>
            <a:ext cx="0" cy="1019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5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8899</Words>
  <Application>Microsoft Office PowerPoint</Application>
  <PresentationFormat>Widescreen</PresentationFormat>
  <Paragraphs>833</Paragraphs>
  <Slides>43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Aptos Narrow</vt:lpstr>
      <vt:lpstr>Arial</vt:lpstr>
      <vt:lpstr>Courier New</vt:lpstr>
      <vt:lpstr>Gill Sans 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Pedrazzini</dc:creator>
  <cp:lastModifiedBy>Tommaso Pedrazzini</cp:lastModifiedBy>
  <cp:revision>1</cp:revision>
  <dcterms:created xsi:type="dcterms:W3CDTF">2025-06-17T13:42:08Z</dcterms:created>
  <dcterms:modified xsi:type="dcterms:W3CDTF">2025-10-02T15:54:53Z</dcterms:modified>
</cp:coreProperties>
</file>